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1.xml" ContentType="application/vnd.openxmlformats-officedocument.theme+xml"/>
  <Override PartName="/ppt/slideLayouts/slideLayout4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3"/>
    <p:sldMasterId id="2147483707" r:id="rId4"/>
    <p:sldMasterId id="2147483648" r:id="rId5"/>
    <p:sldMasterId id="2147483682" r:id="rId6"/>
    <p:sldMasterId id="2147483758" r:id="rId7"/>
    <p:sldMasterId id="2147483759" r:id="rId8"/>
    <p:sldMasterId id="2147483761" r:id="rId9"/>
    <p:sldMasterId id="2147483762" r:id="rId10"/>
    <p:sldMasterId id="2147483764" r:id="rId11"/>
    <p:sldMasterId id="2147483766" r:id="rId12"/>
    <p:sldMasterId id="2147483768" r:id="rId13"/>
    <p:sldMasterId id="2147483773" r:id="rId14"/>
    <p:sldMasterId id="2147483775" r:id="rId15"/>
    <p:sldMasterId id="2147483777" r:id="rId16"/>
    <p:sldMasterId id="2147483779" r:id="rId17"/>
    <p:sldMasterId id="2147483781" r:id="rId18"/>
    <p:sldMasterId id="2147483783" r:id="rId19"/>
    <p:sldMasterId id="2147483785" r:id="rId20"/>
    <p:sldMasterId id="2147483787" r:id="rId21"/>
    <p:sldMasterId id="2147483789" r:id="rId22"/>
    <p:sldMasterId id="2147483791" r:id="rId23"/>
    <p:sldMasterId id="2147483793" r:id="rId24"/>
    <p:sldMasterId id="2147483795" r:id="rId25"/>
    <p:sldMasterId id="2147483797" r:id="rId26"/>
    <p:sldMasterId id="2147483799" r:id="rId27"/>
    <p:sldMasterId id="2147483801" r:id="rId28"/>
  </p:sldMasterIdLst>
  <p:notesMasterIdLst>
    <p:notesMasterId r:id="rId90"/>
  </p:notesMasterIdLst>
  <p:handoutMasterIdLst>
    <p:handoutMasterId r:id="rId91"/>
  </p:handoutMasterIdLst>
  <p:sldIdLst>
    <p:sldId id="410" r:id="rId29"/>
    <p:sldId id="411" r:id="rId30"/>
    <p:sldId id="413" r:id="rId31"/>
    <p:sldId id="277" r:id="rId32"/>
    <p:sldId id="292" r:id="rId33"/>
    <p:sldId id="293" r:id="rId34"/>
    <p:sldId id="296" r:id="rId35"/>
    <p:sldId id="316" r:id="rId36"/>
    <p:sldId id="324" r:id="rId37"/>
    <p:sldId id="392" r:id="rId38"/>
    <p:sldId id="295" r:id="rId39"/>
    <p:sldId id="352" r:id="rId40"/>
    <p:sldId id="388" r:id="rId41"/>
    <p:sldId id="389" r:id="rId42"/>
    <p:sldId id="390" r:id="rId43"/>
    <p:sldId id="391" r:id="rId44"/>
    <p:sldId id="418" r:id="rId45"/>
    <p:sldId id="407" r:id="rId46"/>
    <p:sldId id="408" r:id="rId47"/>
    <p:sldId id="409" r:id="rId48"/>
    <p:sldId id="401" r:id="rId49"/>
    <p:sldId id="403" r:id="rId50"/>
    <p:sldId id="416" r:id="rId51"/>
    <p:sldId id="417" r:id="rId52"/>
    <p:sldId id="399" r:id="rId53"/>
    <p:sldId id="354" r:id="rId54"/>
    <p:sldId id="355" r:id="rId55"/>
    <p:sldId id="356" r:id="rId56"/>
    <p:sldId id="357" r:id="rId57"/>
    <p:sldId id="358" r:id="rId58"/>
    <p:sldId id="359" r:id="rId59"/>
    <p:sldId id="360" r:id="rId60"/>
    <p:sldId id="361" r:id="rId61"/>
    <p:sldId id="386" r:id="rId62"/>
    <p:sldId id="420" r:id="rId63"/>
    <p:sldId id="419" r:id="rId64"/>
    <p:sldId id="421" r:id="rId65"/>
    <p:sldId id="422" r:id="rId66"/>
    <p:sldId id="423" r:id="rId67"/>
    <p:sldId id="424" r:id="rId68"/>
    <p:sldId id="425" r:id="rId69"/>
    <p:sldId id="426" r:id="rId70"/>
    <p:sldId id="427" r:id="rId71"/>
    <p:sldId id="428" r:id="rId72"/>
    <p:sldId id="400" r:id="rId73"/>
    <p:sldId id="387" r:id="rId74"/>
    <p:sldId id="291" r:id="rId75"/>
    <p:sldId id="394" r:id="rId76"/>
    <p:sldId id="398" r:id="rId77"/>
    <p:sldId id="395" r:id="rId78"/>
    <p:sldId id="396" r:id="rId79"/>
    <p:sldId id="397" r:id="rId80"/>
    <p:sldId id="381" r:id="rId81"/>
    <p:sldId id="383" r:id="rId82"/>
    <p:sldId id="305" r:id="rId83"/>
    <p:sldId id="379" r:id="rId84"/>
    <p:sldId id="378" r:id="rId85"/>
    <p:sldId id="385" r:id="rId86"/>
    <p:sldId id="340" r:id="rId87"/>
    <p:sldId id="341" r:id="rId88"/>
    <p:sldId id="41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A882FEC-B544-4ACB-8953-80DEF8F51ED2}">
          <p14:sldIdLst>
            <p14:sldId id="410"/>
            <p14:sldId id="411"/>
            <p14:sldId id="413"/>
          </p14:sldIdLst>
        </p14:section>
        <p14:section name="History" id="{CF2780B6-7C53-4441-A17A-0826FF18951D}">
          <p14:sldIdLst>
            <p14:sldId id="277"/>
            <p14:sldId id="292"/>
            <p14:sldId id="293"/>
            <p14:sldId id="296"/>
          </p14:sldIdLst>
        </p14:section>
        <p14:section name="Architecture" id="{373C9721-BE07-4336-B13A-F881AA122A4E}">
          <p14:sldIdLst>
            <p14:sldId id="316"/>
            <p14:sldId id="324"/>
            <p14:sldId id="392"/>
          </p14:sldIdLst>
        </p14:section>
        <p14:section name="Groups" id="{5FBC099B-6B1B-4940-904E-75EA870CEFA7}">
          <p14:sldIdLst>
            <p14:sldId id="295"/>
          </p14:sldIdLst>
        </p14:section>
        <p14:section name="Roadmap Next Gen Sync client" id="{DC0AD513-2E9E-43FC-8A42-4C6A7F4DB976}">
          <p14:sldIdLst>
            <p14:sldId id="352"/>
            <p14:sldId id="388"/>
            <p14:sldId id="389"/>
            <p14:sldId id="390"/>
            <p14:sldId id="391"/>
            <p14:sldId id="418"/>
            <p14:sldId id="407"/>
            <p14:sldId id="408"/>
            <p14:sldId id="409"/>
            <p14:sldId id="401"/>
            <p14:sldId id="403"/>
            <p14:sldId id="416"/>
            <p14:sldId id="417"/>
            <p14:sldId id="399"/>
            <p14:sldId id="354"/>
            <p14:sldId id="355"/>
            <p14:sldId id="356"/>
            <p14:sldId id="357"/>
            <p14:sldId id="358"/>
            <p14:sldId id="359"/>
            <p14:sldId id="360"/>
            <p14:sldId id="361"/>
            <p14:sldId id="386"/>
          </p14:sldIdLst>
        </p14:section>
        <p14:section name="The Future of SharePoint" id="{0889033F-4C14-4D0E-9465-F966CFE771A0}">
          <p14:sldIdLst>
            <p14:sldId id="420"/>
            <p14:sldId id="419"/>
            <p14:sldId id="421"/>
            <p14:sldId id="422"/>
            <p14:sldId id="423"/>
            <p14:sldId id="424"/>
            <p14:sldId id="425"/>
            <p14:sldId id="426"/>
            <p14:sldId id="427"/>
            <p14:sldId id="428"/>
            <p14:sldId id="400"/>
            <p14:sldId id="387"/>
          </p14:sldIdLst>
        </p14:section>
        <p14:section name="Migration" id="{F2B78F47-0F09-42DB-A698-90910E7051F0}">
          <p14:sldIdLst>
            <p14:sldId id="291"/>
            <p14:sldId id="394"/>
            <p14:sldId id="398"/>
            <p14:sldId id="395"/>
            <p14:sldId id="396"/>
            <p14:sldId id="397"/>
          </p14:sldIdLst>
        </p14:section>
        <p14:section name="Empfehlungen" id="{98D14371-EBA5-410B-A71A-18E0EDC73608}">
          <p14:sldIdLst>
            <p14:sldId id="381"/>
            <p14:sldId id="383"/>
            <p14:sldId id="305"/>
            <p14:sldId id="379"/>
            <p14:sldId id="378"/>
            <p14:sldId id="385"/>
            <p14:sldId id="340"/>
            <p14:sldId id="341"/>
            <p14:sldId id="4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s Brender" initials="HB" lastIdx="1" clrIdx="0">
    <p:extLst>
      <p:ext uri="{19B8F6BF-5375-455C-9EA6-DF929625EA0E}">
        <p15:presenceInfo xmlns:p15="http://schemas.microsoft.com/office/powerpoint/2012/main" userId="1df97754d0b08a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1210"/>
    <a:srgbClr val="5D0000"/>
    <a:srgbClr val="719D29"/>
    <a:srgbClr val="264918"/>
    <a:srgbClr val="005995"/>
    <a:srgbClr val="005A95"/>
    <a:srgbClr val="274A19"/>
    <a:srgbClr val="6B971F"/>
    <a:srgbClr val="5C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0" autoAdjust="0"/>
    <p:restoredTop sz="80215" autoAdjust="0"/>
  </p:normalViewPr>
  <p:slideViewPr>
    <p:cSldViewPr snapToGrid="0">
      <p:cViewPr varScale="1">
        <p:scale>
          <a:sx n="86" d="100"/>
          <a:sy n="86" d="100"/>
        </p:scale>
        <p:origin x="804" y="96"/>
      </p:cViewPr>
      <p:guideLst/>
    </p:cSldViewPr>
  </p:slideViewPr>
  <p:outlineViewPr>
    <p:cViewPr>
      <p:scale>
        <a:sx n="33" d="100"/>
        <a:sy n="33" d="100"/>
      </p:scale>
      <p:origin x="0" y="-10980"/>
    </p:cViewPr>
  </p:outlineViewPr>
  <p:notesTextViewPr>
    <p:cViewPr>
      <p:scale>
        <a:sx n="3" d="2"/>
        <a:sy n="3" d="2"/>
      </p:scale>
      <p:origin x="0" y="0"/>
    </p:cViewPr>
  </p:notesTextViewPr>
  <p:sorterViewPr>
    <p:cViewPr>
      <p:scale>
        <a:sx n="66" d="100"/>
        <a:sy n="66" d="100"/>
      </p:scale>
      <p:origin x="0" y="-7488"/>
    </p:cViewPr>
  </p:sorterViewPr>
  <p:notesViewPr>
    <p:cSldViewPr snapToGrid="0" showGuides="1">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4.xml"/><Relationship Id="rId21" Type="http://schemas.openxmlformats.org/officeDocument/2006/relationships/slideMaster" Target="slideMasters/slideMaster19.xml"/><Relationship Id="rId42" Type="http://schemas.openxmlformats.org/officeDocument/2006/relationships/slide" Target="slides/slide14.xml"/><Relationship Id="rId47" Type="http://schemas.openxmlformats.org/officeDocument/2006/relationships/slide" Target="slides/slide19.xml"/><Relationship Id="rId63" Type="http://schemas.openxmlformats.org/officeDocument/2006/relationships/slide" Target="slides/slide35.xml"/><Relationship Id="rId68" Type="http://schemas.openxmlformats.org/officeDocument/2006/relationships/slide" Target="slides/slide40.xml"/><Relationship Id="rId84" Type="http://schemas.openxmlformats.org/officeDocument/2006/relationships/slide" Target="slides/slide56.xml"/><Relationship Id="rId89" Type="http://schemas.openxmlformats.org/officeDocument/2006/relationships/slide" Target="slides/slide61.xml"/><Relationship Id="rId16" Type="http://schemas.openxmlformats.org/officeDocument/2006/relationships/slideMaster" Target="slideMasters/slideMaster14.xml"/><Relationship Id="rId11" Type="http://schemas.openxmlformats.org/officeDocument/2006/relationships/slideMaster" Target="slideMasters/slideMaster9.xml"/><Relationship Id="rId32" Type="http://schemas.openxmlformats.org/officeDocument/2006/relationships/slide" Target="slides/slide4.xml"/><Relationship Id="rId37" Type="http://schemas.openxmlformats.org/officeDocument/2006/relationships/slide" Target="slides/slide9.xml"/><Relationship Id="rId53" Type="http://schemas.openxmlformats.org/officeDocument/2006/relationships/slide" Target="slides/slide25.xml"/><Relationship Id="rId58" Type="http://schemas.openxmlformats.org/officeDocument/2006/relationships/slide" Target="slides/slide30.xml"/><Relationship Id="rId74" Type="http://schemas.openxmlformats.org/officeDocument/2006/relationships/slide" Target="slides/slide46.xml"/><Relationship Id="rId79" Type="http://schemas.openxmlformats.org/officeDocument/2006/relationships/slide" Target="slides/slide51.xml"/><Relationship Id="rId5" Type="http://schemas.openxmlformats.org/officeDocument/2006/relationships/slideMaster" Target="slideMasters/slideMaster3.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Master" Target="slideMasters/slideMaster20.xml"/><Relationship Id="rId27" Type="http://schemas.openxmlformats.org/officeDocument/2006/relationships/slideMaster" Target="slideMasters/slideMaster25.xml"/><Relationship Id="rId43" Type="http://schemas.openxmlformats.org/officeDocument/2006/relationships/slide" Target="slides/slide15.xml"/><Relationship Id="rId48" Type="http://schemas.openxmlformats.org/officeDocument/2006/relationships/slide" Target="slides/slide20.xml"/><Relationship Id="rId64" Type="http://schemas.openxmlformats.org/officeDocument/2006/relationships/slide" Target="slides/slide36.xml"/><Relationship Id="rId69" Type="http://schemas.openxmlformats.org/officeDocument/2006/relationships/slide" Target="slides/slide41.xml"/><Relationship Id="rId8" Type="http://schemas.openxmlformats.org/officeDocument/2006/relationships/slideMaster" Target="slideMasters/slideMaster6.xml"/><Relationship Id="rId51" Type="http://schemas.openxmlformats.org/officeDocument/2006/relationships/slide" Target="slides/slide23.xml"/><Relationship Id="rId72" Type="http://schemas.openxmlformats.org/officeDocument/2006/relationships/slide" Target="slides/slide44.xml"/><Relationship Id="rId80" Type="http://schemas.openxmlformats.org/officeDocument/2006/relationships/slide" Target="slides/slide52.xml"/><Relationship Id="rId85" Type="http://schemas.openxmlformats.org/officeDocument/2006/relationships/slide" Target="slides/slide57.xml"/><Relationship Id="rId93" Type="http://schemas.openxmlformats.org/officeDocument/2006/relationships/presProps" Target="presProps.xml"/><Relationship Id="rId3" Type="http://schemas.openxmlformats.org/officeDocument/2006/relationships/slideMaster" Target="slideMasters/slideMaster1.xml"/><Relationship Id="rId12" Type="http://schemas.openxmlformats.org/officeDocument/2006/relationships/slideMaster" Target="slideMasters/slideMaster10.xml"/><Relationship Id="rId17" Type="http://schemas.openxmlformats.org/officeDocument/2006/relationships/slideMaster" Target="slideMasters/slideMaster15.xml"/><Relationship Id="rId25" Type="http://schemas.openxmlformats.org/officeDocument/2006/relationships/slideMaster" Target="slideMasters/slideMaster23.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59" Type="http://schemas.openxmlformats.org/officeDocument/2006/relationships/slide" Target="slides/slide31.xml"/><Relationship Id="rId67" Type="http://schemas.openxmlformats.org/officeDocument/2006/relationships/slide" Target="slides/slide39.xml"/><Relationship Id="rId20" Type="http://schemas.openxmlformats.org/officeDocument/2006/relationships/slideMaster" Target="slideMasters/slideMaster18.xml"/><Relationship Id="rId41" Type="http://schemas.openxmlformats.org/officeDocument/2006/relationships/slide" Target="slides/slide13.xml"/><Relationship Id="rId54" Type="http://schemas.openxmlformats.org/officeDocument/2006/relationships/slide" Target="slides/slide26.xml"/><Relationship Id="rId62" Type="http://schemas.openxmlformats.org/officeDocument/2006/relationships/slide" Target="slides/slide34.xml"/><Relationship Id="rId70" Type="http://schemas.openxmlformats.org/officeDocument/2006/relationships/slide" Target="slides/slide42.xml"/><Relationship Id="rId75" Type="http://schemas.openxmlformats.org/officeDocument/2006/relationships/slide" Target="slides/slide47.xml"/><Relationship Id="rId83" Type="http://schemas.openxmlformats.org/officeDocument/2006/relationships/slide" Target="slides/slide55.xml"/><Relationship Id="rId88" Type="http://schemas.openxmlformats.org/officeDocument/2006/relationships/slide" Target="slides/slide60.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Master" Target="slideMasters/slideMaster13.xml"/><Relationship Id="rId23" Type="http://schemas.openxmlformats.org/officeDocument/2006/relationships/slideMaster" Target="slideMasters/slideMaster21.xml"/><Relationship Id="rId28" Type="http://schemas.openxmlformats.org/officeDocument/2006/relationships/slideMaster" Target="slideMasters/slideMaster26.xml"/><Relationship Id="rId36" Type="http://schemas.openxmlformats.org/officeDocument/2006/relationships/slide" Target="slides/slide8.xml"/><Relationship Id="rId49" Type="http://schemas.openxmlformats.org/officeDocument/2006/relationships/slide" Target="slides/slide21.xml"/><Relationship Id="rId57" Type="http://schemas.openxmlformats.org/officeDocument/2006/relationships/slide" Target="slides/slide29.xml"/><Relationship Id="rId10" Type="http://schemas.openxmlformats.org/officeDocument/2006/relationships/slideMaster" Target="slideMasters/slideMaster8.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slide" Target="slides/slide24.xml"/><Relationship Id="rId60" Type="http://schemas.openxmlformats.org/officeDocument/2006/relationships/slide" Target="slides/slide32.xml"/><Relationship Id="rId65" Type="http://schemas.openxmlformats.org/officeDocument/2006/relationships/slide" Target="slides/slide37.xml"/><Relationship Id="rId73" Type="http://schemas.openxmlformats.org/officeDocument/2006/relationships/slide" Target="slides/slide45.xml"/><Relationship Id="rId78" Type="http://schemas.openxmlformats.org/officeDocument/2006/relationships/slide" Target="slides/slide50.xml"/><Relationship Id="rId81" Type="http://schemas.openxmlformats.org/officeDocument/2006/relationships/slide" Target="slides/slide53.xml"/><Relationship Id="rId86" Type="http://schemas.openxmlformats.org/officeDocument/2006/relationships/slide" Target="slides/slide58.xml"/><Relationship Id="rId94"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Master" Target="slideMasters/slideMaster7.xml"/><Relationship Id="rId13" Type="http://schemas.openxmlformats.org/officeDocument/2006/relationships/slideMaster" Target="slideMasters/slideMaster11.xml"/><Relationship Id="rId18" Type="http://schemas.openxmlformats.org/officeDocument/2006/relationships/slideMaster" Target="slideMasters/slideMaster16.xml"/><Relationship Id="rId39" Type="http://schemas.openxmlformats.org/officeDocument/2006/relationships/slide" Target="slides/slide11.xml"/><Relationship Id="rId34" Type="http://schemas.openxmlformats.org/officeDocument/2006/relationships/slide" Target="slides/slide6.xml"/><Relationship Id="rId50" Type="http://schemas.openxmlformats.org/officeDocument/2006/relationships/slide" Target="slides/slide22.xml"/><Relationship Id="rId55" Type="http://schemas.openxmlformats.org/officeDocument/2006/relationships/slide" Target="slides/slide27.xml"/><Relationship Id="rId76" Type="http://schemas.openxmlformats.org/officeDocument/2006/relationships/slide" Target="slides/slide48.xml"/><Relationship Id="rId7" Type="http://schemas.openxmlformats.org/officeDocument/2006/relationships/slideMaster" Target="slideMasters/slideMaster5.xml"/><Relationship Id="rId71" Type="http://schemas.openxmlformats.org/officeDocument/2006/relationships/slide" Target="slides/slide43.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xml"/><Relationship Id="rId24" Type="http://schemas.openxmlformats.org/officeDocument/2006/relationships/slideMaster" Target="slideMasters/slideMaster22.xml"/><Relationship Id="rId40" Type="http://schemas.openxmlformats.org/officeDocument/2006/relationships/slide" Target="slides/slide12.xml"/><Relationship Id="rId45" Type="http://schemas.openxmlformats.org/officeDocument/2006/relationships/slide" Target="slides/slide17.xml"/><Relationship Id="rId66" Type="http://schemas.openxmlformats.org/officeDocument/2006/relationships/slide" Target="slides/slide38.xml"/><Relationship Id="rId87" Type="http://schemas.openxmlformats.org/officeDocument/2006/relationships/slide" Target="slides/slide59.xml"/><Relationship Id="rId61" Type="http://schemas.openxmlformats.org/officeDocument/2006/relationships/slide" Target="slides/slide33.xml"/><Relationship Id="rId82" Type="http://schemas.openxmlformats.org/officeDocument/2006/relationships/slide" Target="slides/slide54.xml"/><Relationship Id="rId19" Type="http://schemas.openxmlformats.org/officeDocument/2006/relationships/slideMaster" Target="slideMasters/slideMaster17.xml"/><Relationship Id="rId14" Type="http://schemas.openxmlformats.org/officeDocument/2006/relationships/slideMaster" Target="slideMasters/slideMaster12.xml"/><Relationship Id="rId30" Type="http://schemas.openxmlformats.org/officeDocument/2006/relationships/slide" Target="slides/slide2.xml"/><Relationship Id="rId35" Type="http://schemas.openxmlformats.org/officeDocument/2006/relationships/slide" Target="slides/slide7.xml"/><Relationship Id="rId56" Type="http://schemas.openxmlformats.org/officeDocument/2006/relationships/slide" Target="slides/slide28.xml"/><Relationship Id="rId77"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6_2" csCatId="accent6" phldr="1"/>
      <dgm:spPr/>
    </dgm:pt>
    <dgm:pt modelId="{556990DD-5C1A-410A-A928-C0BB9819FD0D}">
      <dgm:prSet phldrT="[Text]"/>
      <dgm:spPr/>
      <dgm:t>
        <a:bodyPr/>
        <a:lstStyle/>
        <a:p>
          <a:r>
            <a:rPr lang="de-DE" dirty="0" smtClean="0"/>
            <a:t>August 2015</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3D6278A1-5824-4FEC-AE90-B1D6376C3D36}" type="presOf" srcId="{556990DD-5C1A-410A-A928-C0BB9819FD0D}" destId="{F830E96A-AD41-4551-9728-B0682E587282}" srcOrd="0" destOrd="0" presId="urn:microsoft.com/office/officeart/2005/8/layout/chevron1"/>
    <dgm:cxn modelId="{A559B7A0-91DD-4D2C-B362-B049FFAFFE03}"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1780720C-3B2D-4428-9A42-C5A76902E1D5}"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colorful1" csCatId="colorful" phldr="1"/>
      <dgm:spPr/>
    </dgm:pt>
    <dgm:pt modelId="{556990DD-5C1A-410A-A928-C0BB9819FD0D}">
      <dgm:prSet phldrT="[Text]"/>
      <dgm:spPr/>
      <dgm:t>
        <a:bodyPr/>
        <a:lstStyle/>
        <a:p>
          <a:r>
            <a:rPr lang="de-DE" dirty="0" smtClean="0"/>
            <a:t>???</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CA20BD5B-EF73-4ADE-83A5-A801961ADCA8}"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D881EB21-9FB9-48CC-A7CF-E7DAF048F682}" type="presOf" srcId="{556990DD-5C1A-410A-A928-C0BB9819FD0D}" destId="{F830E96A-AD41-4551-9728-B0682E587282}" srcOrd="0" destOrd="0" presId="urn:microsoft.com/office/officeart/2005/8/layout/chevron1"/>
    <dgm:cxn modelId="{3B14E43D-3FCA-475F-B975-68AAAF3DF7C9}"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6_2" csCatId="accent6" phldr="1"/>
      <dgm:spPr/>
    </dgm:pt>
    <dgm:pt modelId="{556990DD-5C1A-410A-A928-C0BB9819FD0D}">
      <dgm:prSet phldrT="[Text]"/>
      <dgm:spPr/>
      <dgm:t>
        <a:bodyPr/>
        <a:lstStyle/>
        <a:p>
          <a:r>
            <a:rPr lang="de-DE" dirty="0" smtClean="0"/>
            <a:t>August 2015</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FF50C5CC-F532-4D4F-BD19-4F4D3D216B19}"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19D8393F-11F9-40B0-9892-CB8AB31CE53A}" type="presOf" srcId="{556990DD-5C1A-410A-A928-C0BB9819FD0D}" destId="{F830E96A-AD41-4551-9728-B0682E587282}" srcOrd="0" destOrd="0" presId="urn:microsoft.com/office/officeart/2005/8/layout/chevron1"/>
    <dgm:cxn modelId="{93AD358C-2314-4B81-9ACA-A6F690AC6BC9}"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3_2" csCatId="accent3" phldr="1"/>
      <dgm:spPr/>
    </dgm:pt>
    <dgm:pt modelId="{556990DD-5C1A-410A-A928-C0BB9819FD0D}">
      <dgm:prSet phldrT="[Text]"/>
      <dgm:spPr/>
      <dgm:t>
        <a:bodyPr/>
        <a:lstStyle/>
        <a:p>
          <a:r>
            <a:rPr lang="de-DE" dirty="0" smtClean="0"/>
            <a:t>Dez. 2015</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DBF85DA8-839C-411E-9676-F6E8F293FF8B}"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266C3E63-166D-45F1-8FE2-380E106DA3AE}" type="presOf" srcId="{556990DD-5C1A-410A-A928-C0BB9819FD0D}" destId="{F830E96A-AD41-4551-9728-B0682E587282}" srcOrd="0" destOrd="0" presId="urn:microsoft.com/office/officeart/2005/8/layout/chevron1"/>
    <dgm:cxn modelId="{FCD9C7B0-19C5-41B5-A92E-49C19B9930E1}"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4_2" csCatId="accent4" phldr="1"/>
      <dgm:spPr/>
    </dgm:pt>
    <dgm:pt modelId="{556990DD-5C1A-410A-A928-C0BB9819FD0D}">
      <dgm:prSet phldrT="[Text]"/>
      <dgm:spPr/>
      <dgm:t>
        <a:bodyPr/>
        <a:lstStyle/>
        <a:p>
          <a:r>
            <a:rPr lang="de-DE" dirty="0" smtClean="0"/>
            <a:t>Q1 2016</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CF7FE90A-4202-4853-BB4B-307D9137939E}" type="presOf" srcId="{556990DD-5C1A-410A-A928-C0BB9819FD0D}" destId="{F830E96A-AD41-4551-9728-B0682E58728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A1303766-BC69-4A0C-AF5F-E164933D91AE}" type="presOf" srcId="{495ADC09-C2B6-4045-84F2-620EED473C4C}" destId="{F831B4B4-AC5A-4164-8AD3-3E1CB8E8FA92}" srcOrd="0" destOrd="0" presId="urn:microsoft.com/office/officeart/2005/8/layout/chevron1"/>
    <dgm:cxn modelId="{3DB6F44D-9833-4486-ABAC-292843733632}"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1_2" csCatId="accent1" phldr="1"/>
      <dgm:spPr/>
    </dgm:pt>
    <dgm:pt modelId="{556990DD-5C1A-410A-A928-C0BB9819FD0D}">
      <dgm:prSet phldrT="[Text]"/>
      <dgm:spPr/>
      <dgm:t>
        <a:bodyPr/>
        <a:lstStyle/>
        <a:p>
          <a:r>
            <a:rPr lang="de-DE" dirty="0" smtClean="0"/>
            <a:t>Q2</a:t>
          </a:r>
          <a:br>
            <a:rPr lang="de-DE" dirty="0" smtClean="0"/>
          </a:br>
          <a:r>
            <a:rPr lang="de-DE" dirty="0" smtClean="0"/>
            <a:t>2016</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0DAAE2BD-61CE-49E9-9386-D5498720587C}" srcId="{495ADC09-C2B6-4045-84F2-620EED473C4C}" destId="{556990DD-5C1A-410A-A928-C0BB9819FD0D}" srcOrd="0" destOrd="0" parTransId="{E5050DF0-119A-452D-B89B-798EC33DC3C5}" sibTransId="{34A30514-A81F-44C0-BCF1-973B9FF3B056}"/>
    <dgm:cxn modelId="{732CD602-77DD-4ECB-8E15-72EA8730F6A1}" type="presOf" srcId="{495ADC09-C2B6-4045-84F2-620EED473C4C}" destId="{F831B4B4-AC5A-4164-8AD3-3E1CB8E8FA92}" srcOrd="0" destOrd="0" presId="urn:microsoft.com/office/officeart/2005/8/layout/chevron1"/>
    <dgm:cxn modelId="{60ABEAC0-40C8-4AB2-B4B7-7303AEA03A24}" type="presOf" srcId="{556990DD-5C1A-410A-A928-C0BB9819FD0D}" destId="{F830E96A-AD41-4551-9728-B0682E587282}" srcOrd="0" destOrd="0" presId="urn:microsoft.com/office/officeart/2005/8/layout/chevron1"/>
    <dgm:cxn modelId="{AAC8D1C3-9300-4577-A4BE-025A1B227047}"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colorful1" csCatId="colorful" phldr="1"/>
      <dgm:spPr/>
    </dgm:pt>
    <dgm:pt modelId="{556990DD-5C1A-410A-A928-C0BB9819FD0D}">
      <dgm:prSet phldrT="[Text]"/>
      <dgm:spPr/>
      <dgm:t>
        <a:bodyPr/>
        <a:lstStyle/>
        <a:p>
          <a:r>
            <a:rPr lang="de-DE" dirty="0" smtClean="0"/>
            <a:t>???</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B2ED71C0-48E7-494F-842B-1641E85705DE}"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0F7FFFAC-79A6-40D1-8337-CFFE12BA1210}" type="presOf" srcId="{556990DD-5C1A-410A-A928-C0BB9819FD0D}" destId="{F830E96A-AD41-4551-9728-B0682E587282}" srcOrd="0" destOrd="0" presId="urn:microsoft.com/office/officeart/2005/8/layout/chevron1"/>
    <dgm:cxn modelId="{A7C8DBFD-720F-4B0D-9D7E-E20D93251AAA}"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6_2" csCatId="accent6" phldr="1"/>
      <dgm:spPr/>
    </dgm:pt>
    <dgm:pt modelId="{556990DD-5C1A-410A-A928-C0BB9819FD0D}">
      <dgm:prSet phldrT="[Text]"/>
      <dgm:spPr/>
      <dgm:t>
        <a:bodyPr/>
        <a:lstStyle/>
        <a:p>
          <a:r>
            <a:rPr lang="de-DE" dirty="0" smtClean="0"/>
            <a:t>August 2015</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5F475609-94B8-490D-B0DA-E5F9BDB590F9}" type="presOf" srcId="{556990DD-5C1A-410A-A928-C0BB9819FD0D}" destId="{F830E96A-AD41-4551-9728-B0682E587282}" srcOrd="0" destOrd="0" presId="urn:microsoft.com/office/officeart/2005/8/layout/chevron1"/>
    <dgm:cxn modelId="{ED8D5218-2DA1-46DF-8456-92F0A324452F}"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0FDF6623-A02D-4A30-A37F-622841F33C11}"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3_2" csCatId="accent3" phldr="1"/>
      <dgm:spPr/>
    </dgm:pt>
    <dgm:pt modelId="{556990DD-5C1A-410A-A928-C0BB9819FD0D}">
      <dgm:prSet phldrT="[Text]"/>
      <dgm:spPr/>
      <dgm:t>
        <a:bodyPr/>
        <a:lstStyle/>
        <a:p>
          <a:r>
            <a:rPr lang="de-DE" dirty="0" smtClean="0"/>
            <a:t>Dez. 2015</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B4575DB3-6B5B-41E4-A357-97F399D58F11}"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75C09CED-501F-4A74-8DF4-5B1C1AF26255}" type="presOf" srcId="{556990DD-5C1A-410A-A928-C0BB9819FD0D}" destId="{F830E96A-AD41-4551-9728-B0682E587282}" srcOrd="0" destOrd="0" presId="urn:microsoft.com/office/officeart/2005/8/layout/chevron1"/>
    <dgm:cxn modelId="{A2F869A4-2143-46D1-A173-B94C676DC121}"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4_2" csCatId="accent4" phldr="1"/>
      <dgm:spPr/>
    </dgm:pt>
    <dgm:pt modelId="{556990DD-5C1A-410A-A928-C0BB9819FD0D}">
      <dgm:prSet phldrT="[Text]"/>
      <dgm:spPr/>
      <dgm:t>
        <a:bodyPr/>
        <a:lstStyle/>
        <a:p>
          <a:r>
            <a:rPr lang="de-DE" dirty="0" smtClean="0"/>
            <a:t>Q1 2016</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0DAAE2BD-61CE-49E9-9386-D5498720587C}" srcId="{495ADC09-C2B6-4045-84F2-620EED473C4C}" destId="{556990DD-5C1A-410A-A928-C0BB9819FD0D}" srcOrd="0" destOrd="0" parTransId="{E5050DF0-119A-452D-B89B-798EC33DC3C5}" sibTransId="{34A30514-A81F-44C0-BCF1-973B9FF3B056}"/>
    <dgm:cxn modelId="{DA9F6159-09FA-468D-B8BE-6827B84FAACA}" type="presOf" srcId="{556990DD-5C1A-410A-A928-C0BB9819FD0D}" destId="{F830E96A-AD41-4551-9728-B0682E587282}" srcOrd="0" destOrd="0" presId="urn:microsoft.com/office/officeart/2005/8/layout/chevron1"/>
    <dgm:cxn modelId="{1AD08A84-D0D3-434D-8111-403FEAF0641F}" type="presOf" srcId="{495ADC09-C2B6-4045-84F2-620EED473C4C}" destId="{F831B4B4-AC5A-4164-8AD3-3E1CB8E8FA92}" srcOrd="0" destOrd="0" presId="urn:microsoft.com/office/officeart/2005/8/layout/chevron1"/>
    <dgm:cxn modelId="{B7DB96E7-9867-42B2-8697-8048A82155E2}"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1_2" csCatId="accent1" phldr="1"/>
      <dgm:spPr/>
    </dgm:pt>
    <dgm:pt modelId="{556990DD-5C1A-410A-A928-C0BB9819FD0D}">
      <dgm:prSet phldrT="[Text]"/>
      <dgm:spPr/>
      <dgm:t>
        <a:bodyPr/>
        <a:lstStyle/>
        <a:p>
          <a:r>
            <a:rPr lang="de-DE" dirty="0" smtClean="0"/>
            <a:t>Q4</a:t>
          </a:r>
          <a:br>
            <a:rPr lang="de-DE" dirty="0" smtClean="0"/>
          </a:br>
          <a:r>
            <a:rPr lang="de-DE" dirty="0" smtClean="0"/>
            <a:t>2016</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8697DBE5-6880-4524-AC39-7974F7C6575D}" type="presOf" srcId="{556990DD-5C1A-410A-A928-C0BB9819FD0D}" destId="{F830E96A-AD41-4551-9728-B0682E587282}" srcOrd="0" destOrd="0" presId="urn:microsoft.com/office/officeart/2005/8/layout/chevron1"/>
    <dgm:cxn modelId="{46B88251-0C24-4954-B92E-89B20A54DE76}"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DF44EB2F-B9E2-43BE-AA97-4012CB55A6FA}"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3_2" csCatId="accent3" phldr="1"/>
      <dgm:spPr/>
    </dgm:pt>
    <dgm:pt modelId="{556990DD-5C1A-410A-A928-C0BB9819FD0D}">
      <dgm:prSet phldrT="[Text]"/>
      <dgm:spPr/>
      <dgm:t>
        <a:bodyPr/>
        <a:lstStyle/>
        <a:p>
          <a:r>
            <a:rPr lang="de-DE" dirty="0" smtClean="0"/>
            <a:t>Dez. 2015</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0DAAE2BD-61CE-49E9-9386-D5498720587C}" srcId="{495ADC09-C2B6-4045-84F2-620EED473C4C}" destId="{556990DD-5C1A-410A-A928-C0BB9819FD0D}" srcOrd="0" destOrd="0" parTransId="{E5050DF0-119A-452D-B89B-798EC33DC3C5}" sibTransId="{34A30514-A81F-44C0-BCF1-973B9FF3B056}"/>
    <dgm:cxn modelId="{2B32FDD6-CC27-429C-A067-EE202A6D69CA}" type="presOf" srcId="{556990DD-5C1A-410A-A928-C0BB9819FD0D}" destId="{F830E96A-AD41-4551-9728-B0682E587282}" srcOrd="0" destOrd="0" presId="urn:microsoft.com/office/officeart/2005/8/layout/chevron1"/>
    <dgm:cxn modelId="{FFB313B9-52E2-4D0F-85D3-9F3B9107EB02}" type="presOf" srcId="{495ADC09-C2B6-4045-84F2-620EED473C4C}" destId="{F831B4B4-AC5A-4164-8AD3-3E1CB8E8FA92}" srcOrd="0" destOrd="0" presId="urn:microsoft.com/office/officeart/2005/8/layout/chevron1"/>
    <dgm:cxn modelId="{93AED42A-141E-4AFB-925B-9D147121F898}"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colorful1" csCatId="colorful" phldr="1"/>
      <dgm:spPr/>
    </dgm:pt>
    <dgm:pt modelId="{556990DD-5C1A-410A-A928-C0BB9819FD0D}">
      <dgm:prSet phldrT="[Text]"/>
      <dgm:spPr/>
      <dgm:t>
        <a:bodyPr/>
        <a:lstStyle/>
        <a:p>
          <a:r>
            <a:rPr lang="de-DE" dirty="0" smtClean="0"/>
            <a:t>???</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737030AA-229E-4E7E-A079-A664E7D4BBCC}" type="presOf" srcId="{495ADC09-C2B6-4045-84F2-620EED473C4C}" destId="{F831B4B4-AC5A-4164-8AD3-3E1CB8E8FA92}" srcOrd="0" destOrd="0" presId="urn:microsoft.com/office/officeart/2005/8/layout/chevron1"/>
    <dgm:cxn modelId="{2E7C25B7-948A-460C-81B7-E7BBADB3A3B5}" type="presOf" srcId="{556990DD-5C1A-410A-A928-C0BB9819FD0D}" destId="{F830E96A-AD41-4551-9728-B0682E58728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7FD647A1-7ABD-44AC-86EF-35D119118BBF}"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6_2" csCatId="accent6" phldr="1"/>
      <dgm:spPr/>
    </dgm:pt>
    <dgm:pt modelId="{556990DD-5C1A-410A-A928-C0BB9819FD0D}">
      <dgm:prSet phldrT="[Text]"/>
      <dgm:spPr/>
      <dgm:t>
        <a:bodyPr/>
        <a:lstStyle/>
        <a:p>
          <a:r>
            <a:rPr lang="de-DE" dirty="0" smtClean="0"/>
            <a:t>August 2015</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E9722D50-0141-4CEF-AA25-18852A5ECEE3}" type="presOf" srcId="{556990DD-5C1A-410A-A928-C0BB9819FD0D}" destId="{F830E96A-AD41-4551-9728-B0682E587282}" srcOrd="0" destOrd="0" presId="urn:microsoft.com/office/officeart/2005/8/layout/chevron1"/>
    <dgm:cxn modelId="{568082F6-48BA-4385-9E7F-FF1843FE8429}"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97617B41-342A-457C-80A2-A589DBF5EA9D}"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3_2" csCatId="accent3" phldr="1"/>
      <dgm:spPr/>
    </dgm:pt>
    <dgm:pt modelId="{556990DD-5C1A-410A-A928-C0BB9819FD0D}">
      <dgm:prSet phldrT="[Text]"/>
      <dgm:spPr/>
      <dgm:t>
        <a:bodyPr/>
        <a:lstStyle/>
        <a:p>
          <a:r>
            <a:rPr lang="de-DE" dirty="0" smtClean="0"/>
            <a:t>Dez. 2015</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34D2317C-6882-4D69-802B-A8918F77B6EE}" type="presOf" srcId="{495ADC09-C2B6-4045-84F2-620EED473C4C}" destId="{F831B4B4-AC5A-4164-8AD3-3E1CB8E8FA92}" srcOrd="0" destOrd="0" presId="urn:microsoft.com/office/officeart/2005/8/layout/chevron1"/>
    <dgm:cxn modelId="{724FE8D1-BBDC-45A3-ABB0-41647AFDB0C5}" type="presOf" srcId="{556990DD-5C1A-410A-A928-C0BB9819FD0D}" destId="{F830E96A-AD41-4551-9728-B0682E58728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2D756081-3DEF-49D8-B444-5C970408A09B}"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4_2" csCatId="accent4" phldr="1"/>
      <dgm:spPr/>
    </dgm:pt>
    <dgm:pt modelId="{556990DD-5C1A-410A-A928-C0BB9819FD0D}">
      <dgm:prSet phldrT="[Text]"/>
      <dgm:spPr/>
      <dgm:t>
        <a:bodyPr/>
        <a:lstStyle/>
        <a:p>
          <a:r>
            <a:rPr lang="de-DE" dirty="0" smtClean="0"/>
            <a:t>Q1 2016</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13D9E677-2FDA-42BA-9B57-0E29F8219D4F}"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3D803A01-3631-4820-A8DA-05A05FA11B02}" type="presOf" srcId="{556990DD-5C1A-410A-A928-C0BB9819FD0D}" destId="{F830E96A-AD41-4551-9728-B0682E587282}" srcOrd="0" destOrd="0" presId="urn:microsoft.com/office/officeart/2005/8/layout/chevron1"/>
    <dgm:cxn modelId="{0C3E0D75-F200-4FAB-B5E6-7E7A98A73B7C}"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1_2" csCatId="accent1" phldr="1"/>
      <dgm:spPr/>
    </dgm:pt>
    <dgm:pt modelId="{556990DD-5C1A-410A-A928-C0BB9819FD0D}">
      <dgm:prSet phldrT="[Text]"/>
      <dgm:spPr/>
      <dgm:t>
        <a:bodyPr/>
        <a:lstStyle/>
        <a:p>
          <a:r>
            <a:rPr lang="de-DE" dirty="0" smtClean="0"/>
            <a:t>Q2</a:t>
          </a:r>
          <a:br>
            <a:rPr lang="de-DE" dirty="0" smtClean="0"/>
          </a:br>
          <a:r>
            <a:rPr lang="de-DE" dirty="0" smtClean="0"/>
            <a:t>2016</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0DAAE2BD-61CE-49E9-9386-D5498720587C}" srcId="{495ADC09-C2B6-4045-84F2-620EED473C4C}" destId="{556990DD-5C1A-410A-A928-C0BB9819FD0D}" srcOrd="0" destOrd="0" parTransId="{E5050DF0-119A-452D-B89B-798EC33DC3C5}" sibTransId="{34A30514-A81F-44C0-BCF1-973B9FF3B056}"/>
    <dgm:cxn modelId="{B3B6635E-6F93-416A-9C14-90FAC0534AE0}" type="presOf" srcId="{556990DD-5C1A-410A-A928-C0BB9819FD0D}" destId="{F830E96A-AD41-4551-9728-B0682E587282}" srcOrd="0" destOrd="0" presId="urn:microsoft.com/office/officeart/2005/8/layout/chevron1"/>
    <dgm:cxn modelId="{A0E5B16B-F9AB-4902-A44B-1F4F3EB8C855}" type="presOf" srcId="{495ADC09-C2B6-4045-84F2-620EED473C4C}" destId="{F831B4B4-AC5A-4164-8AD3-3E1CB8E8FA92}" srcOrd="0" destOrd="0" presId="urn:microsoft.com/office/officeart/2005/8/layout/chevron1"/>
    <dgm:cxn modelId="{507C5190-6B61-456C-9655-F6292F5C0C09}"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colorful1" csCatId="colorful" phldr="1"/>
      <dgm:spPr/>
    </dgm:pt>
    <dgm:pt modelId="{556990DD-5C1A-410A-A928-C0BB9819FD0D}">
      <dgm:prSet phldrT="[Text]"/>
      <dgm:spPr/>
      <dgm:t>
        <a:bodyPr/>
        <a:lstStyle/>
        <a:p>
          <a:r>
            <a:rPr lang="de-DE" dirty="0" smtClean="0"/>
            <a:t>???</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5C3FDE62-E9F8-43DD-B373-E76E6578C1AD}" type="presOf" srcId="{556990DD-5C1A-410A-A928-C0BB9819FD0D}" destId="{F830E96A-AD41-4551-9728-B0682E587282}" srcOrd="0" destOrd="0" presId="urn:microsoft.com/office/officeart/2005/8/layout/chevron1"/>
    <dgm:cxn modelId="{98F5D74C-F279-4015-8BCE-CECC69F8DBC5}"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76D38E42-A573-4C74-9522-7D74F687E337}"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4_2" csCatId="accent4" phldr="1"/>
      <dgm:spPr/>
    </dgm:pt>
    <dgm:pt modelId="{556990DD-5C1A-410A-A928-C0BB9819FD0D}">
      <dgm:prSet phldrT="[Text]"/>
      <dgm:spPr/>
      <dgm:t>
        <a:bodyPr/>
        <a:lstStyle/>
        <a:p>
          <a:r>
            <a:rPr lang="de-DE" dirty="0" smtClean="0"/>
            <a:t>Q1 2016</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0DAAE2BD-61CE-49E9-9386-D5498720587C}" srcId="{495ADC09-C2B6-4045-84F2-620EED473C4C}" destId="{556990DD-5C1A-410A-A928-C0BB9819FD0D}" srcOrd="0" destOrd="0" parTransId="{E5050DF0-119A-452D-B89B-798EC33DC3C5}" sibTransId="{34A30514-A81F-44C0-BCF1-973B9FF3B056}"/>
    <dgm:cxn modelId="{2A1DB315-D968-4850-A28B-018D9DAEEA55}" type="presOf" srcId="{495ADC09-C2B6-4045-84F2-620EED473C4C}" destId="{F831B4B4-AC5A-4164-8AD3-3E1CB8E8FA92}" srcOrd="0" destOrd="0" presId="urn:microsoft.com/office/officeart/2005/8/layout/chevron1"/>
    <dgm:cxn modelId="{0329884D-8DE3-46CB-A4A7-FE998A0F0373}" type="presOf" srcId="{556990DD-5C1A-410A-A928-C0BB9819FD0D}" destId="{F830E96A-AD41-4551-9728-B0682E587282}" srcOrd="0" destOrd="0" presId="urn:microsoft.com/office/officeart/2005/8/layout/chevron1"/>
    <dgm:cxn modelId="{2BC1EA75-4864-4583-BD44-B001A82F8115}"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1_2" csCatId="accent1" phldr="1"/>
      <dgm:spPr/>
    </dgm:pt>
    <dgm:pt modelId="{556990DD-5C1A-410A-A928-C0BB9819FD0D}">
      <dgm:prSet phldrT="[Text]"/>
      <dgm:spPr/>
      <dgm:t>
        <a:bodyPr/>
        <a:lstStyle/>
        <a:p>
          <a:r>
            <a:rPr lang="de-DE" dirty="0" smtClean="0"/>
            <a:t>Q2</a:t>
          </a:r>
          <a:br>
            <a:rPr lang="de-DE" dirty="0" smtClean="0"/>
          </a:br>
          <a:r>
            <a:rPr lang="de-DE" dirty="0" smtClean="0"/>
            <a:t>2016</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9BA43E06-1FCB-4782-A205-6E184E9D69E1}" type="presOf" srcId="{556990DD-5C1A-410A-A928-C0BB9819FD0D}" destId="{F830E96A-AD41-4551-9728-B0682E587282}" srcOrd="0" destOrd="0" presId="urn:microsoft.com/office/officeart/2005/8/layout/chevron1"/>
    <dgm:cxn modelId="{FCA38B6C-CD54-40AA-ADA1-DE02F2551B42}"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C9B1B32F-B2F9-454D-9E4C-4AE6C8C3E67A}"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colorful1" csCatId="colorful" phldr="1"/>
      <dgm:spPr/>
    </dgm:pt>
    <dgm:pt modelId="{556990DD-5C1A-410A-A928-C0BB9819FD0D}">
      <dgm:prSet phldrT="[Text]"/>
      <dgm:spPr/>
      <dgm:t>
        <a:bodyPr/>
        <a:lstStyle/>
        <a:p>
          <a:r>
            <a:rPr lang="de-DE" dirty="0" smtClean="0"/>
            <a:t>???</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7BE7FC42-CC90-49AB-972A-0D8746640A10}" type="presOf" srcId="{556990DD-5C1A-410A-A928-C0BB9819FD0D}" destId="{F830E96A-AD41-4551-9728-B0682E587282}" srcOrd="0" destOrd="0" presId="urn:microsoft.com/office/officeart/2005/8/layout/chevron1"/>
    <dgm:cxn modelId="{5D524768-FAAB-4082-90C7-8DC7DEAA4211}"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B9CFC991-BAAF-4986-B541-8F0027792753}"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6_2" csCatId="accent6" phldr="1"/>
      <dgm:spPr/>
    </dgm:pt>
    <dgm:pt modelId="{556990DD-5C1A-410A-A928-C0BB9819FD0D}">
      <dgm:prSet phldrT="[Text]"/>
      <dgm:spPr/>
      <dgm:t>
        <a:bodyPr/>
        <a:lstStyle/>
        <a:p>
          <a:r>
            <a:rPr lang="de-DE" dirty="0" smtClean="0"/>
            <a:t>August 2015</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42904B0B-8272-448F-B070-ECA985FE8BDB}" type="presOf" srcId="{556990DD-5C1A-410A-A928-C0BB9819FD0D}" destId="{F830E96A-AD41-4551-9728-B0682E58728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9DFA9E2F-0D66-45FB-944F-30D3930C4AD9}" type="presOf" srcId="{495ADC09-C2B6-4045-84F2-620EED473C4C}" destId="{F831B4B4-AC5A-4164-8AD3-3E1CB8E8FA92}" srcOrd="0" destOrd="0" presId="urn:microsoft.com/office/officeart/2005/8/layout/chevron1"/>
    <dgm:cxn modelId="{6AD82786-FB7C-4A7F-89E5-A3422F0A1985}"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3_2" csCatId="accent3" phldr="1"/>
      <dgm:spPr/>
    </dgm:pt>
    <dgm:pt modelId="{556990DD-5C1A-410A-A928-C0BB9819FD0D}">
      <dgm:prSet phldrT="[Text]"/>
      <dgm:spPr/>
      <dgm:t>
        <a:bodyPr/>
        <a:lstStyle/>
        <a:p>
          <a:r>
            <a:rPr lang="de-DE" dirty="0" smtClean="0"/>
            <a:t>Dez. 2015</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0DAAE2BD-61CE-49E9-9386-D5498720587C}" srcId="{495ADC09-C2B6-4045-84F2-620EED473C4C}" destId="{556990DD-5C1A-410A-A928-C0BB9819FD0D}" srcOrd="0" destOrd="0" parTransId="{E5050DF0-119A-452D-B89B-798EC33DC3C5}" sibTransId="{34A30514-A81F-44C0-BCF1-973B9FF3B056}"/>
    <dgm:cxn modelId="{53E0D24C-C5CA-4E36-8012-7C2A0DF1E27B}" type="presOf" srcId="{556990DD-5C1A-410A-A928-C0BB9819FD0D}" destId="{F830E96A-AD41-4551-9728-B0682E587282}" srcOrd="0" destOrd="0" presId="urn:microsoft.com/office/officeart/2005/8/layout/chevron1"/>
    <dgm:cxn modelId="{77DC9D71-AD62-482A-9E55-31767E0AFF3A}" type="presOf" srcId="{495ADC09-C2B6-4045-84F2-620EED473C4C}" destId="{F831B4B4-AC5A-4164-8AD3-3E1CB8E8FA92}" srcOrd="0" destOrd="0" presId="urn:microsoft.com/office/officeart/2005/8/layout/chevron1"/>
    <dgm:cxn modelId="{55A073F7-ADFF-4FC3-B1CE-F91D1F51D362}"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4_2" csCatId="accent4" phldr="1"/>
      <dgm:spPr/>
    </dgm:pt>
    <dgm:pt modelId="{556990DD-5C1A-410A-A928-C0BB9819FD0D}">
      <dgm:prSet phldrT="[Text]"/>
      <dgm:spPr/>
      <dgm:t>
        <a:bodyPr/>
        <a:lstStyle/>
        <a:p>
          <a:r>
            <a:rPr lang="de-DE" dirty="0" smtClean="0"/>
            <a:t>Q1 2016</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3871F08A-3875-411F-B47E-1AFD2F26B930}" type="presOf" srcId="{495ADC09-C2B6-4045-84F2-620EED473C4C}" destId="{F831B4B4-AC5A-4164-8AD3-3E1CB8E8FA9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00C104C6-2B98-47BD-8B20-0FCCC115864C}" type="presOf" srcId="{556990DD-5C1A-410A-A928-C0BB9819FD0D}" destId="{F830E96A-AD41-4551-9728-B0682E587282}" srcOrd="0" destOrd="0" presId="urn:microsoft.com/office/officeart/2005/8/layout/chevron1"/>
    <dgm:cxn modelId="{ABC1C779-EAA6-479C-AEBE-BFDFF6BA00CD}"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5ADC09-C2B6-4045-84F2-620EED473C4C}" type="doc">
      <dgm:prSet loTypeId="urn:microsoft.com/office/officeart/2005/8/layout/chevron1" loCatId="process" qsTypeId="urn:microsoft.com/office/officeart/2005/8/quickstyle/simple2" qsCatId="simple" csTypeId="urn:microsoft.com/office/officeart/2005/8/colors/accent1_2" csCatId="accent1" phldr="1"/>
      <dgm:spPr/>
    </dgm:pt>
    <dgm:pt modelId="{556990DD-5C1A-410A-A928-C0BB9819FD0D}">
      <dgm:prSet phldrT="[Text]"/>
      <dgm:spPr/>
      <dgm:t>
        <a:bodyPr/>
        <a:lstStyle/>
        <a:p>
          <a:r>
            <a:rPr lang="de-DE" dirty="0" smtClean="0"/>
            <a:t>Q2</a:t>
          </a:r>
          <a:br>
            <a:rPr lang="de-DE" dirty="0" smtClean="0"/>
          </a:br>
          <a:r>
            <a:rPr lang="de-DE" dirty="0" smtClean="0"/>
            <a:t>2016</a:t>
          </a:r>
          <a:endParaRPr lang="de-DE" dirty="0"/>
        </a:p>
      </dgm:t>
    </dgm:pt>
    <dgm:pt modelId="{E5050DF0-119A-452D-B89B-798EC33DC3C5}" type="parTrans" cxnId="{0DAAE2BD-61CE-49E9-9386-D5498720587C}">
      <dgm:prSet/>
      <dgm:spPr/>
      <dgm:t>
        <a:bodyPr/>
        <a:lstStyle/>
        <a:p>
          <a:endParaRPr lang="de-DE"/>
        </a:p>
      </dgm:t>
    </dgm:pt>
    <dgm:pt modelId="{34A30514-A81F-44C0-BCF1-973B9FF3B056}" type="sibTrans" cxnId="{0DAAE2BD-61CE-49E9-9386-D5498720587C}">
      <dgm:prSet/>
      <dgm:spPr/>
      <dgm:t>
        <a:bodyPr/>
        <a:lstStyle/>
        <a:p>
          <a:endParaRPr lang="de-DE"/>
        </a:p>
      </dgm:t>
    </dgm:pt>
    <dgm:pt modelId="{F831B4B4-AC5A-4164-8AD3-3E1CB8E8FA92}" type="pres">
      <dgm:prSet presAssocID="{495ADC09-C2B6-4045-84F2-620EED473C4C}" presName="Name0" presStyleCnt="0">
        <dgm:presLayoutVars>
          <dgm:dir/>
          <dgm:animLvl val="lvl"/>
          <dgm:resizeHandles val="exact"/>
        </dgm:presLayoutVars>
      </dgm:prSet>
      <dgm:spPr/>
    </dgm:pt>
    <dgm:pt modelId="{F830E96A-AD41-4551-9728-B0682E587282}" type="pres">
      <dgm:prSet presAssocID="{556990DD-5C1A-410A-A928-C0BB9819FD0D}" presName="parTxOnly" presStyleLbl="node1" presStyleIdx="0" presStyleCnt="1">
        <dgm:presLayoutVars>
          <dgm:chMax val="0"/>
          <dgm:chPref val="0"/>
          <dgm:bulletEnabled val="1"/>
        </dgm:presLayoutVars>
      </dgm:prSet>
      <dgm:spPr/>
      <dgm:t>
        <a:bodyPr/>
        <a:lstStyle/>
        <a:p>
          <a:endParaRPr lang="de-DE"/>
        </a:p>
      </dgm:t>
    </dgm:pt>
  </dgm:ptLst>
  <dgm:cxnLst>
    <dgm:cxn modelId="{DB3ACDA3-4F62-41AA-A0B5-4B617848025B}" type="presOf" srcId="{556990DD-5C1A-410A-A928-C0BB9819FD0D}" destId="{F830E96A-AD41-4551-9728-B0682E587282}" srcOrd="0" destOrd="0" presId="urn:microsoft.com/office/officeart/2005/8/layout/chevron1"/>
    <dgm:cxn modelId="{0DAAE2BD-61CE-49E9-9386-D5498720587C}" srcId="{495ADC09-C2B6-4045-84F2-620EED473C4C}" destId="{556990DD-5C1A-410A-A928-C0BB9819FD0D}" srcOrd="0" destOrd="0" parTransId="{E5050DF0-119A-452D-B89B-798EC33DC3C5}" sibTransId="{34A30514-A81F-44C0-BCF1-973B9FF3B056}"/>
    <dgm:cxn modelId="{A95333C2-7D9F-424B-AC46-53691B3C4C69}" type="presOf" srcId="{495ADC09-C2B6-4045-84F2-620EED473C4C}" destId="{F831B4B4-AC5A-4164-8AD3-3E1CB8E8FA92}" srcOrd="0" destOrd="0" presId="urn:microsoft.com/office/officeart/2005/8/layout/chevron1"/>
    <dgm:cxn modelId="{A789858F-D2A5-4100-B107-07A43145F797}" type="presParOf" srcId="{F831B4B4-AC5A-4164-8AD3-3E1CB8E8FA92}" destId="{F830E96A-AD41-4551-9728-B0682E587282}" srcOrd="0"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516F5B-387C-45B4-94D5-C78AEAF697D1}" type="datetimeFigureOut">
              <a:rPr lang="en-US" smtClean="0"/>
              <a:t>5/5/2016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F23473-F4CC-4992-A31F-9C730A3F53CD}" type="slidenum">
              <a:rPr lang="en-US" smtClean="0"/>
              <a:t>‹Nr.›</a:t>
            </a:fld>
            <a:endParaRPr lang="en-US"/>
          </a:p>
        </p:txBody>
      </p:sp>
    </p:spTree>
    <p:extLst>
      <p:ext uri="{BB962C8B-B14F-4D97-AF65-F5344CB8AC3E}">
        <p14:creationId xmlns:p14="http://schemas.microsoft.com/office/powerpoint/2010/main" val="1445696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0563E-376E-40A1-BA93-CA11C9D7102A}" type="datetimeFigureOut">
              <a:rPr lang="en-US" smtClean="0"/>
              <a:t>5/5/2016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05AA3-4993-41F8-9699-BDFCD653E5AE}" type="slidenum">
              <a:rPr lang="en-US" smtClean="0"/>
              <a:t>‹Nr.›</a:t>
            </a:fld>
            <a:endParaRPr lang="en-US"/>
          </a:p>
        </p:txBody>
      </p:sp>
    </p:spTree>
    <p:extLst>
      <p:ext uri="{BB962C8B-B14F-4D97-AF65-F5344CB8AC3E}">
        <p14:creationId xmlns:p14="http://schemas.microsoft.com/office/powerpoint/2010/main" val="291523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11</a:t>
            </a:fld>
            <a:endParaRPr lang="en-US"/>
          </a:p>
        </p:txBody>
      </p:sp>
    </p:spTree>
    <p:extLst>
      <p:ext uri="{BB962C8B-B14F-4D97-AF65-F5344CB8AC3E}">
        <p14:creationId xmlns:p14="http://schemas.microsoft.com/office/powerpoint/2010/main" val="6972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644294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564175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146686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384200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35655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4193007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009920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879106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64386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838943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591529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204092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4236077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605AA3-4993-41F8-9699-BDFCD653E5AE}" type="slidenum">
              <a:rPr lang="en-US" smtClean="0"/>
              <a:t>25</a:t>
            </a:fld>
            <a:endParaRPr lang="en-US"/>
          </a:p>
        </p:txBody>
      </p:sp>
    </p:spTree>
    <p:extLst>
      <p:ext uri="{BB962C8B-B14F-4D97-AF65-F5344CB8AC3E}">
        <p14:creationId xmlns:p14="http://schemas.microsoft.com/office/powerpoint/2010/main" val="2372827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26</a:t>
            </a:fld>
            <a:endParaRPr lang="en-US"/>
          </a:p>
        </p:txBody>
      </p:sp>
    </p:spTree>
    <p:extLst>
      <p:ext uri="{BB962C8B-B14F-4D97-AF65-F5344CB8AC3E}">
        <p14:creationId xmlns:p14="http://schemas.microsoft.com/office/powerpoint/2010/main" val="538276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27</a:t>
            </a:fld>
            <a:endParaRPr lang="en-US"/>
          </a:p>
        </p:txBody>
      </p:sp>
    </p:spTree>
    <p:extLst>
      <p:ext uri="{BB962C8B-B14F-4D97-AF65-F5344CB8AC3E}">
        <p14:creationId xmlns:p14="http://schemas.microsoft.com/office/powerpoint/2010/main" val="802221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28</a:t>
            </a:fld>
            <a:endParaRPr lang="en-US"/>
          </a:p>
        </p:txBody>
      </p:sp>
    </p:spTree>
    <p:extLst>
      <p:ext uri="{BB962C8B-B14F-4D97-AF65-F5344CB8AC3E}">
        <p14:creationId xmlns:p14="http://schemas.microsoft.com/office/powerpoint/2010/main" val="1690171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29</a:t>
            </a:fld>
            <a:endParaRPr lang="en-US"/>
          </a:p>
        </p:txBody>
      </p:sp>
    </p:spTree>
    <p:extLst>
      <p:ext uri="{BB962C8B-B14F-4D97-AF65-F5344CB8AC3E}">
        <p14:creationId xmlns:p14="http://schemas.microsoft.com/office/powerpoint/2010/main" val="2644981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30</a:t>
            </a:fld>
            <a:endParaRPr lang="en-US"/>
          </a:p>
        </p:txBody>
      </p:sp>
    </p:spTree>
    <p:extLst>
      <p:ext uri="{BB962C8B-B14F-4D97-AF65-F5344CB8AC3E}">
        <p14:creationId xmlns:p14="http://schemas.microsoft.com/office/powerpoint/2010/main" val="1987873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4</a:t>
            </a:fld>
            <a:endParaRPr lang="en-US"/>
          </a:p>
        </p:txBody>
      </p:sp>
    </p:spTree>
    <p:extLst>
      <p:ext uri="{BB962C8B-B14F-4D97-AF65-F5344CB8AC3E}">
        <p14:creationId xmlns:p14="http://schemas.microsoft.com/office/powerpoint/2010/main" val="3424103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31</a:t>
            </a:fld>
            <a:endParaRPr lang="en-US"/>
          </a:p>
        </p:txBody>
      </p:sp>
    </p:spTree>
    <p:extLst>
      <p:ext uri="{BB962C8B-B14F-4D97-AF65-F5344CB8AC3E}">
        <p14:creationId xmlns:p14="http://schemas.microsoft.com/office/powerpoint/2010/main" val="3529462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32</a:t>
            </a:fld>
            <a:endParaRPr lang="en-US"/>
          </a:p>
        </p:txBody>
      </p:sp>
    </p:spTree>
    <p:extLst>
      <p:ext uri="{BB962C8B-B14F-4D97-AF65-F5344CB8AC3E}">
        <p14:creationId xmlns:p14="http://schemas.microsoft.com/office/powerpoint/2010/main" val="2657259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33</a:t>
            </a:fld>
            <a:endParaRPr lang="en-US"/>
          </a:p>
        </p:txBody>
      </p:sp>
    </p:spTree>
    <p:extLst>
      <p:ext uri="{BB962C8B-B14F-4D97-AF65-F5344CB8AC3E}">
        <p14:creationId xmlns:p14="http://schemas.microsoft.com/office/powerpoint/2010/main" val="954081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34</a:t>
            </a:fld>
            <a:endParaRPr lang="en-US"/>
          </a:p>
        </p:txBody>
      </p:sp>
    </p:spTree>
    <p:extLst>
      <p:ext uri="{BB962C8B-B14F-4D97-AF65-F5344CB8AC3E}">
        <p14:creationId xmlns:p14="http://schemas.microsoft.com/office/powerpoint/2010/main" val="928989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35</a:t>
            </a:fld>
            <a:endParaRPr lang="en-US"/>
          </a:p>
        </p:txBody>
      </p:sp>
    </p:spTree>
    <p:extLst>
      <p:ext uri="{BB962C8B-B14F-4D97-AF65-F5344CB8AC3E}">
        <p14:creationId xmlns:p14="http://schemas.microsoft.com/office/powerpoint/2010/main" val="4215141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36</a:t>
            </a:fld>
            <a:endParaRPr lang="en-US"/>
          </a:p>
        </p:txBody>
      </p:sp>
    </p:spTree>
    <p:extLst>
      <p:ext uri="{BB962C8B-B14F-4D97-AF65-F5344CB8AC3E}">
        <p14:creationId xmlns:p14="http://schemas.microsoft.com/office/powerpoint/2010/main" val="2140339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37</a:t>
            </a:fld>
            <a:endParaRPr lang="en-US"/>
          </a:p>
        </p:txBody>
      </p:sp>
    </p:spTree>
    <p:extLst>
      <p:ext uri="{BB962C8B-B14F-4D97-AF65-F5344CB8AC3E}">
        <p14:creationId xmlns:p14="http://schemas.microsoft.com/office/powerpoint/2010/main" val="1545180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38</a:t>
            </a:fld>
            <a:endParaRPr lang="en-US"/>
          </a:p>
        </p:txBody>
      </p:sp>
    </p:spTree>
    <p:extLst>
      <p:ext uri="{BB962C8B-B14F-4D97-AF65-F5344CB8AC3E}">
        <p14:creationId xmlns:p14="http://schemas.microsoft.com/office/powerpoint/2010/main" val="4133496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39</a:t>
            </a:fld>
            <a:endParaRPr lang="en-US"/>
          </a:p>
        </p:txBody>
      </p:sp>
    </p:spTree>
    <p:extLst>
      <p:ext uri="{BB962C8B-B14F-4D97-AF65-F5344CB8AC3E}">
        <p14:creationId xmlns:p14="http://schemas.microsoft.com/office/powerpoint/2010/main" val="578463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40</a:t>
            </a:fld>
            <a:endParaRPr lang="en-US"/>
          </a:p>
        </p:txBody>
      </p:sp>
    </p:spTree>
    <p:extLst>
      <p:ext uri="{BB962C8B-B14F-4D97-AF65-F5344CB8AC3E}">
        <p14:creationId xmlns:p14="http://schemas.microsoft.com/office/powerpoint/2010/main" val="1168566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5</a:t>
            </a:fld>
            <a:endParaRPr lang="en-US"/>
          </a:p>
        </p:txBody>
      </p:sp>
    </p:spTree>
    <p:extLst>
      <p:ext uri="{BB962C8B-B14F-4D97-AF65-F5344CB8AC3E}">
        <p14:creationId xmlns:p14="http://schemas.microsoft.com/office/powerpoint/2010/main" val="6921242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41</a:t>
            </a:fld>
            <a:endParaRPr lang="en-US"/>
          </a:p>
        </p:txBody>
      </p:sp>
    </p:spTree>
    <p:extLst>
      <p:ext uri="{BB962C8B-B14F-4D97-AF65-F5344CB8AC3E}">
        <p14:creationId xmlns:p14="http://schemas.microsoft.com/office/powerpoint/2010/main" val="2712389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42</a:t>
            </a:fld>
            <a:endParaRPr lang="en-US"/>
          </a:p>
        </p:txBody>
      </p:sp>
    </p:spTree>
    <p:extLst>
      <p:ext uri="{BB962C8B-B14F-4D97-AF65-F5344CB8AC3E}">
        <p14:creationId xmlns:p14="http://schemas.microsoft.com/office/powerpoint/2010/main" val="61279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43</a:t>
            </a:fld>
            <a:endParaRPr lang="en-US"/>
          </a:p>
        </p:txBody>
      </p:sp>
    </p:spTree>
    <p:extLst>
      <p:ext uri="{BB962C8B-B14F-4D97-AF65-F5344CB8AC3E}">
        <p14:creationId xmlns:p14="http://schemas.microsoft.com/office/powerpoint/2010/main" val="600144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44</a:t>
            </a:fld>
            <a:endParaRPr lang="en-US"/>
          </a:p>
        </p:txBody>
      </p:sp>
    </p:spTree>
    <p:extLst>
      <p:ext uri="{BB962C8B-B14F-4D97-AF65-F5344CB8AC3E}">
        <p14:creationId xmlns:p14="http://schemas.microsoft.com/office/powerpoint/2010/main" val="17306273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45</a:t>
            </a:fld>
            <a:endParaRPr lang="en-US"/>
          </a:p>
        </p:txBody>
      </p:sp>
    </p:spTree>
    <p:extLst>
      <p:ext uri="{BB962C8B-B14F-4D97-AF65-F5344CB8AC3E}">
        <p14:creationId xmlns:p14="http://schemas.microsoft.com/office/powerpoint/2010/main" val="3393950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952445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47</a:t>
            </a:fld>
            <a:endParaRPr lang="en-US"/>
          </a:p>
        </p:txBody>
      </p:sp>
    </p:spTree>
    <p:extLst>
      <p:ext uri="{BB962C8B-B14F-4D97-AF65-F5344CB8AC3E}">
        <p14:creationId xmlns:p14="http://schemas.microsoft.com/office/powerpoint/2010/main" val="649139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48</a:t>
            </a:fld>
            <a:endParaRPr lang="en-US"/>
          </a:p>
        </p:txBody>
      </p:sp>
    </p:spTree>
    <p:extLst>
      <p:ext uri="{BB962C8B-B14F-4D97-AF65-F5344CB8AC3E}">
        <p14:creationId xmlns:p14="http://schemas.microsoft.com/office/powerpoint/2010/main" val="19061281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49</a:t>
            </a:fld>
            <a:endParaRPr lang="en-US"/>
          </a:p>
        </p:txBody>
      </p:sp>
    </p:spTree>
    <p:extLst>
      <p:ext uri="{BB962C8B-B14F-4D97-AF65-F5344CB8AC3E}">
        <p14:creationId xmlns:p14="http://schemas.microsoft.com/office/powerpoint/2010/main" val="1447346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50</a:t>
            </a:fld>
            <a:endParaRPr lang="en-US"/>
          </a:p>
        </p:txBody>
      </p:sp>
    </p:spTree>
    <p:extLst>
      <p:ext uri="{BB962C8B-B14F-4D97-AF65-F5344CB8AC3E}">
        <p14:creationId xmlns:p14="http://schemas.microsoft.com/office/powerpoint/2010/main" val="1797710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6</a:t>
            </a:fld>
            <a:endParaRPr lang="en-US"/>
          </a:p>
        </p:txBody>
      </p:sp>
    </p:spTree>
    <p:extLst>
      <p:ext uri="{BB962C8B-B14F-4D97-AF65-F5344CB8AC3E}">
        <p14:creationId xmlns:p14="http://schemas.microsoft.com/office/powerpoint/2010/main" val="29238774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51</a:t>
            </a:fld>
            <a:endParaRPr lang="en-US"/>
          </a:p>
        </p:txBody>
      </p:sp>
    </p:spTree>
    <p:extLst>
      <p:ext uri="{BB962C8B-B14F-4D97-AF65-F5344CB8AC3E}">
        <p14:creationId xmlns:p14="http://schemas.microsoft.com/office/powerpoint/2010/main" val="11011015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52</a:t>
            </a:fld>
            <a:endParaRPr lang="en-US"/>
          </a:p>
        </p:txBody>
      </p:sp>
    </p:spTree>
    <p:extLst>
      <p:ext uri="{BB962C8B-B14F-4D97-AF65-F5344CB8AC3E}">
        <p14:creationId xmlns:p14="http://schemas.microsoft.com/office/powerpoint/2010/main" val="2224694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8587620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4233663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55</a:t>
            </a:fld>
            <a:endParaRPr lang="en-US"/>
          </a:p>
        </p:txBody>
      </p:sp>
    </p:spTree>
    <p:extLst>
      <p:ext uri="{BB962C8B-B14F-4D97-AF65-F5344CB8AC3E}">
        <p14:creationId xmlns:p14="http://schemas.microsoft.com/office/powerpoint/2010/main" val="36623653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56</a:t>
            </a:fld>
            <a:endParaRPr lang="en-US"/>
          </a:p>
        </p:txBody>
      </p:sp>
    </p:spTree>
    <p:extLst>
      <p:ext uri="{BB962C8B-B14F-4D97-AF65-F5344CB8AC3E}">
        <p14:creationId xmlns:p14="http://schemas.microsoft.com/office/powerpoint/2010/main" val="24369297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57</a:t>
            </a:fld>
            <a:endParaRPr lang="en-US"/>
          </a:p>
        </p:txBody>
      </p:sp>
    </p:spTree>
    <p:extLst>
      <p:ext uri="{BB962C8B-B14F-4D97-AF65-F5344CB8AC3E}">
        <p14:creationId xmlns:p14="http://schemas.microsoft.com/office/powerpoint/2010/main" val="30770719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58</a:t>
            </a:fld>
            <a:endParaRPr lang="en-US"/>
          </a:p>
        </p:txBody>
      </p:sp>
    </p:spTree>
    <p:extLst>
      <p:ext uri="{BB962C8B-B14F-4D97-AF65-F5344CB8AC3E}">
        <p14:creationId xmlns:p14="http://schemas.microsoft.com/office/powerpoint/2010/main" val="37753418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20631360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682778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7</a:t>
            </a:fld>
            <a:endParaRPr lang="en-US"/>
          </a:p>
        </p:txBody>
      </p:sp>
    </p:spTree>
    <p:extLst>
      <p:ext uri="{BB962C8B-B14F-4D97-AF65-F5344CB8AC3E}">
        <p14:creationId xmlns:p14="http://schemas.microsoft.com/office/powerpoint/2010/main" val="264905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605AA3-4993-41F8-9699-BDFCD653E5AE}" type="slidenum">
              <a:rPr lang="en-US" smtClean="0"/>
              <a:t>8</a:t>
            </a:fld>
            <a:endParaRPr lang="en-US"/>
          </a:p>
        </p:txBody>
      </p:sp>
    </p:spTree>
    <p:extLst>
      <p:ext uri="{BB962C8B-B14F-4D97-AF65-F5344CB8AC3E}">
        <p14:creationId xmlns:p14="http://schemas.microsoft.com/office/powerpoint/2010/main" val="729245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908377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39122B4-C596-483B-908C-E928F5495D0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259453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8.jpg"/><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19.wmf"/><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23.wmf"/><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wmf"/><Relationship Id="rId9" Type="http://schemas.openxmlformats.org/officeDocument/2006/relationships/image" Target="../media/image26.png"/><Relationship Id="rId14" Type="http://schemas.openxmlformats.org/officeDocument/2006/relationships/image" Target="../media/image3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emf"/><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5106" y="3602038"/>
            <a:ext cx="6158204" cy="1655762"/>
          </a:xfrm>
        </p:spPr>
        <p:txBody>
          <a:bodyPr>
            <a:norm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5" name="Picture 4"/>
          <p:cNvPicPr>
            <a:picLocks noChangeAspect="1"/>
          </p:cNvPicPr>
          <p:nvPr userDrawn="1"/>
        </p:nvPicPr>
        <p:blipFill>
          <a:blip r:embed="rId3"/>
          <a:stretch>
            <a:fillRect/>
          </a:stretch>
        </p:blipFill>
        <p:spPr>
          <a:xfrm>
            <a:off x="765106" y="2083454"/>
            <a:ext cx="6158204" cy="1267398"/>
          </a:xfrm>
          <a:prstGeom prst="rect">
            <a:avLst/>
          </a:prstGeom>
        </p:spPr>
      </p:pic>
    </p:spTree>
    <p:extLst>
      <p:ext uri="{BB962C8B-B14F-4D97-AF65-F5344CB8AC3E}">
        <p14:creationId xmlns:p14="http://schemas.microsoft.com/office/powerpoint/2010/main" val="37483884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838200" y="2871019"/>
            <a:ext cx="10515600" cy="650936"/>
          </a:xfrm>
          <a:prstGeom prst="rect">
            <a:avLst/>
          </a:prstGeom>
        </p:spPr>
        <p:txBody>
          <a:bodyPr vert="horz" lIns="91440" tIns="45720" rIns="91440" bIns="45720" rtlCol="0" anchor="ctr">
            <a:normAutofit/>
          </a:bodyPr>
          <a:lstStyle>
            <a:lvl1pPr algn="ctr">
              <a:defRPr>
                <a:solidFill>
                  <a:schemeClr val="bg1"/>
                </a:solidFill>
              </a:defRPr>
            </a:lvl1pPr>
          </a:lstStyle>
          <a:p>
            <a:r>
              <a:rPr lang="en-US" smtClean="0"/>
              <a:t>Click to edit Master title style</a:t>
            </a:r>
            <a:endParaRPr lang="en-US" dirty="0"/>
          </a:p>
        </p:txBody>
      </p:sp>
      <p:sp>
        <p:nvSpPr>
          <p:cNvPr id="14" name="Subtitle 2"/>
          <p:cNvSpPr>
            <a:spLocks noGrp="1"/>
          </p:cNvSpPr>
          <p:nvPr>
            <p:ph type="subTitle" idx="1"/>
          </p:nvPr>
        </p:nvSpPr>
        <p:spPr>
          <a:xfrm>
            <a:off x="1524000" y="3640845"/>
            <a:ext cx="9144000" cy="1105678"/>
          </a:xfrm>
        </p:spPr>
        <p:txBody>
          <a:bodyPr/>
          <a:lstStyle>
            <a:lvl1pPr marL="0" indent="0" algn="ctr">
              <a:buNone/>
              <a:defRPr sz="2400">
                <a:solidFill>
                  <a:schemeClr val="bg2">
                    <a:lumMod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7576034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MW Logo">
    <p:spTree>
      <p:nvGrpSpPr>
        <p:cNvPr id="1" name=""/>
        <p:cNvGrpSpPr/>
        <p:nvPr/>
      </p:nvGrpSpPr>
      <p:grpSpPr>
        <a:xfrm>
          <a:off x="0" y="0"/>
          <a:ext cx="0" cy="0"/>
          <a:chOff x="0" y="0"/>
          <a:chExt cx="0" cy="0"/>
        </a:xfrm>
      </p:grpSpPr>
      <p:sp>
        <p:nvSpPr>
          <p:cNvPr id="7" name="Rectangle 6"/>
          <p:cNvSpPr/>
          <p:nvPr userDrawn="1"/>
        </p:nvSpPr>
        <p:spPr>
          <a:xfrm>
            <a:off x="0" y="0"/>
            <a:ext cx="12192000" cy="12596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stretch>
            <a:fillRect/>
          </a:stretch>
        </p:blipFill>
        <p:spPr>
          <a:xfrm>
            <a:off x="838200" y="380499"/>
            <a:ext cx="5354101" cy="682425"/>
          </a:xfrm>
          <a:prstGeom prst="rect">
            <a:avLst/>
          </a:prstGeom>
        </p:spPr>
      </p:pic>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4038600" y="6583971"/>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5"/>
          <p:cNvSpPr>
            <a:spLocks noGrp="1"/>
          </p:cNvSpPr>
          <p:nvPr>
            <p:ph type="sldNum" sz="quarter" idx="4"/>
          </p:nvPr>
        </p:nvSpPr>
        <p:spPr>
          <a:xfrm>
            <a:off x="8610600" y="6583971"/>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Tree>
    <p:extLst>
      <p:ext uri="{BB962C8B-B14F-4D97-AF65-F5344CB8AC3E}">
        <p14:creationId xmlns:p14="http://schemas.microsoft.com/office/powerpoint/2010/main" val="399486720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502998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520375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1144170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T Gray">
    <p:spTree>
      <p:nvGrpSpPr>
        <p:cNvPr id="1" name=""/>
        <p:cNvGrpSpPr/>
        <p:nvPr/>
      </p:nvGrpSpPr>
      <p:grpSpPr>
        <a:xfrm>
          <a:off x="0" y="0"/>
          <a:ext cx="0" cy="0"/>
          <a:chOff x="0" y="0"/>
          <a:chExt cx="0" cy="0"/>
        </a:xfrm>
      </p:grpSpPr>
      <p:sp>
        <p:nvSpPr>
          <p:cNvPr id="7" name="Rectangle 6"/>
          <p:cNvSpPr/>
          <p:nvPr userDrawn="1"/>
        </p:nvSpPr>
        <p:spPr>
          <a:xfrm>
            <a:off x="0" y="0"/>
            <a:ext cx="12192000" cy="1259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Placeholder 1"/>
          <p:cNvSpPr>
            <a:spLocks noGrp="1"/>
          </p:cNvSpPr>
          <p:nvPr>
            <p:ph type="title"/>
          </p:nvPr>
        </p:nvSpPr>
        <p:spPr>
          <a:xfrm>
            <a:off x="838200" y="365126"/>
            <a:ext cx="10515600" cy="511952"/>
          </a:xfrm>
          <a:prstGeom prst="rect">
            <a:avLst/>
          </a:prstGeom>
        </p:spPr>
        <p:txBody>
          <a:bodyPr vert="horz" lIns="91440" tIns="45720" rIns="91440" bIns="45720" rtlCol="0" anchor="ctr">
            <a:normAutofit/>
          </a:bodyPr>
          <a:lstStyle>
            <a:lvl1pPr>
              <a:defRPr>
                <a:solidFill>
                  <a:schemeClr val="bg1"/>
                </a:solidFill>
              </a:defRPr>
            </a:lvl1pPr>
          </a:lstStyle>
          <a:p>
            <a:r>
              <a:rPr lang="en-US" dirty="0" smtClean="0"/>
              <a:t>Click to edit Master title style</a:t>
            </a:r>
            <a:endParaRPr lang="en-US" dirty="0"/>
          </a:p>
        </p:txBody>
      </p:sp>
      <p:sp>
        <p:nvSpPr>
          <p:cNvPr id="9" name="Footer Placeholder 4"/>
          <p:cNvSpPr>
            <a:spLocks noGrp="1"/>
          </p:cNvSpPr>
          <p:nvPr>
            <p:ph type="ftr" sz="quarter" idx="3"/>
          </p:nvPr>
        </p:nvSpPr>
        <p:spPr>
          <a:xfrm>
            <a:off x="4038600" y="6583971"/>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5"/>
          <p:cNvSpPr>
            <a:spLocks noGrp="1"/>
          </p:cNvSpPr>
          <p:nvPr>
            <p:ph type="sldNum" sz="quarter" idx="4"/>
          </p:nvPr>
        </p:nvSpPr>
        <p:spPr>
          <a:xfrm>
            <a:off x="8610600" y="6583971"/>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Tree>
    <p:extLst>
      <p:ext uri="{BB962C8B-B14F-4D97-AF65-F5344CB8AC3E}">
        <p14:creationId xmlns:p14="http://schemas.microsoft.com/office/powerpoint/2010/main" val="355133667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T Logo">
    <p:spTree>
      <p:nvGrpSpPr>
        <p:cNvPr id="1" name=""/>
        <p:cNvGrpSpPr/>
        <p:nvPr/>
      </p:nvGrpSpPr>
      <p:grpSpPr>
        <a:xfrm>
          <a:off x="0" y="0"/>
          <a:ext cx="0" cy="0"/>
          <a:chOff x="0" y="0"/>
          <a:chExt cx="0" cy="0"/>
        </a:xfrm>
      </p:grpSpPr>
      <p:sp>
        <p:nvSpPr>
          <p:cNvPr id="7" name="Rectangle 6"/>
          <p:cNvSpPr/>
          <p:nvPr userDrawn="1"/>
        </p:nvSpPr>
        <p:spPr>
          <a:xfrm>
            <a:off x="0" y="0"/>
            <a:ext cx="12192000" cy="1259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4038600" y="6583971"/>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5"/>
          <p:cNvSpPr>
            <a:spLocks noGrp="1"/>
          </p:cNvSpPr>
          <p:nvPr>
            <p:ph type="sldNum" sz="quarter" idx="4"/>
          </p:nvPr>
        </p:nvSpPr>
        <p:spPr>
          <a:xfrm>
            <a:off x="8610600" y="6583971"/>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10" name="Title Placeholder 1"/>
          <p:cNvSpPr>
            <a:spLocks noGrp="1"/>
          </p:cNvSpPr>
          <p:nvPr>
            <p:ph type="title"/>
          </p:nvPr>
        </p:nvSpPr>
        <p:spPr>
          <a:xfrm>
            <a:off x="4351867" y="461332"/>
            <a:ext cx="7001933" cy="650936"/>
          </a:xfrm>
          <a:prstGeom prst="rect">
            <a:avLst/>
          </a:prstGeom>
        </p:spPr>
        <p:txBody>
          <a:bodyPr vert="horz" lIns="91440" tIns="45720" rIns="91440" bIns="45720" rtlCol="0" anchor="ctr">
            <a:normAutofit/>
          </a:bodyPr>
          <a:lstStyle>
            <a:lvl1pPr algn="l">
              <a:defRPr sz="4000">
                <a:solidFill>
                  <a:schemeClr val="bg1"/>
                </a:solidFill>
              </a:defRPr>
            </a:lvl1pPr>
          </a:lstStyle>
          <a:p>
            <a:r>
              <a:rPr lang="en-US" dirty="0" smtClean="0"/>
              <a:t>Click to edit Master title style</a:t>
            </a:r>
            <a:endParaRPr lang="en-US" dirty="0"/>
          </a:p>
        </p:txBody>
      </p:sp>
      <p:pic>
        <p:nvPicPr>
          <p:cNvPr id="11" name="Picture 10"/>
          <p:cNvPicPr>
            <a:picLocks noChangeAspect="1"/>
          </p:cNvPicPr>
          <p:nvPr userDrawn="1"/>
        </p:nvPicPr>
        <p:blipFill>
          <a:blip r:embed="rId2"/>
          <a:stretch>
            <a:fillRect/>
          </a:stretch>
        </p:blipFill>
        <p:spPr>
          <a:xfrm>
            <a:off x="838200" y="286916"/>
            <a:ext cx="3332257" cy="685800"/>
          </a:xfrm>
          <a:prstGeom prst="rect">
            <a:avLst/>
          </a:prstGeom>
        </p:spPr>
      </p:pic>
    </p:spTree>
    <p:extLst>
      <p:ext uri="{BB962C8B-B14F-4D97-AF65-F5344CB8AC3E}">
        <p14:creationId xmlns:p14="http://schemas.microsoft.com/office/powerpoint/2010/main" val="27148826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W">
    <p:spTree>
      <p:nvGrpSpPr>
        <p:cNvPr id="1" name=""/>
        <p:cNvGrpSpPr/>
        <p:nvPr/>
      </p:nvGrpSpPr>
      <p:grpSpPr>
        <a:xfrm>
          <a:off x="0" y="0"/>
          <a:ext cx="0" cy="0"/>
          <a:chOff x="0" y="0"/>
          <a:chExt cx="0" cy="0"/>
        </a:xfrm>
      </p:grpSpPr>
      <p:sp>
        <p:nvSpPr>
          <p:cNvPr id="7" name="Rectangle 6"/>
          <p:cNvSpPr/>
          <p:nvPr userDrawn="1"/>
        </p:nvSpPr>
        <p:spPr>
          <a:xfrm>
            <a:off x="0" y="0"/>
            <a:ext cx="12192000" cy="12596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Placeholder 1"/>
          <p:cNvSpPr>
            <a:spLocks noGrp="1"/>
          </p:cNvSpPr>
          <p:nvPr>
            <p:ph type="title"/>
          </p:nvPr>
        </p:nvSpPr>
        <p:spPr>
          <a:xfrm>
            <a:off x="838200" y="365126"/>
            <a:ext cx="10515600" cy="511952"/>
          </a:xfrm>
          <a:prstGeom prst="rect">
            <a:avLst/>
          </a:prstGeom>
        </p:spPr>
        <p:txBody>
          <a:bodyPr vert="horz" lIns="91440" tIns="45720" rIns="91440" bIns="45720" rtlCol="0" anchor="ctr">
            <a:normAutofit/>
          </a:bodyPr>
          <a:lstStyle>
            <a:lvl1pPr>
              <a:defRPr>
                <a:solidFill>
                  <a:schemeClr val="bg1"/>
                </a:solidFill>
              </a:defRPr>
            </a:lvl1pPr>
          </a:lstStyle>
          <a:p>
            <a:r>
              <a:rPr lang="en-US" dirty="0" smtClean="0"/>
              <a:t>Click to edit Master title style</a:t>
            </a:r>
            <a:endParaRPr lang="en-US" dirty="0"/>
          </a:p>
        </p:txBody>
      </p:sp>
      <p:sp>
        <p:nvSpPr>
          <p:cNvPr id="9" name="Footer Placeholder 4"/>
          <p:cNvSpPr>
            <a:spLocks noGrp="1"/>
          </p:cNvSpPr>
          <p:nvPr>
            <p:ph type="ftr" sz="quarter" idx="3"/>
          </p:nvPr>
        </p:nvSpPr>
        <p:spPr>
          <a:xfrm>
            <a:off x="4038600" y="6583971"/>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5"/>
          <p:cNvSpPr>
            <a:spLocks noGrp="1"/>
          </p:cNvSpPr>
          <p:nvPr>
            <p:ph type="sldNum" sz="quarter" idx="4"/>
          </p:nvPr>
        </p:nvSpPr>
        <p:spPr>
          <a:xfrm>
            <a:off x="8610600" y="6583971"/>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Tree>
    <p:extLst>
      <p:ext uri="{BB962C8B-B14F-4D97-AF65-F5344CB8AC3E}">
        <p14:creationId xmlns:p14="http://schemas.microsoft.com/office/powerpoint/2010/main" val="403961420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W Logo">
    <p:spTree>
      <p:nvGrpSpPr>
        <p:cNvPr id="1" name=""/>
        <p:cNvGrpSpPr/>
        <p:nvPr/>
      </p:nvGrpSpPr>
      <p:grpSpPr>
        <a:xfrm>
          <a:off x="0" y="0"/>
          <a:ext cx="0" cy="0"/>
          <a:chOff x="0" y="0"/>
          <a:chExt cx="0" cy="0"/>
        </a:xfrm>
      </p:grpSpPr>
      <p:sp>
        <p:nvSpPr>
          <p:cNvPr id="7" name="Rectangle 6"/>
          <p:cNvSpPr/>
          <p:nvPr userDrawn="1"/>
        </p:nvSpPr>
        <p:spPr>
          <a:xfrm>
            <a:off x="0" y="0"/>
            <a:ext cx="12192000" cy="12596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stretch>
            <a:fillRect/>
          </a:stretch>
        </p:blipFill>
        <p:spPr>
          <a:xfrm>
            <a:off x="838200" y="380499"/>
            <a:ext cx="5354101" cy="682425"/>
          </a:xfrm>
          <a:prstGeom prst="rect">
            <a:avLst/>
          </a:prstGeom>
        </p:spPr>
      </p:pic>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4038600" y="6583971"/>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5"/>
          <p:cNvSpPr>
            <a:spLocks noGrp="1"/>
          </p:cNvSpPr>
          <p:nvPr>
            <p:ph type="sldNum" sz="quarter" idx="4"/>
          </p:nvPr>
        </p:nvSpPr>
        <p:spPr>
          <a:xfrm>
            <a:off x="8610600" y="6583971"/>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Tree>
    <p:extLst>
      <p:ext uri="{BB962C8B-B14F-4D97-AF65-F5344CB8AC3E}">
        <p14:creationId xmlns:p14="http://schemas.microsoft.com/office/powerpoint/2010/main" val="65909508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A">
    <p:spTree>
      <p:nvGrpSpPr>
        <p:cNvPr id="1" name=""/>
        <p:cNvGrpSpPr/>
        <p:nvPr/>
      </p:nvGrpSpPr>
      <p:grpSpPr>
        <a:xfrm>
          <a:off x="0" y="0"/>
          <a:ext cx="0" cy="0"/>
          <a:chOff x="0" y="0"/>
          <a:chExt cx="0" cy="0"/>
        </a:xfrm>
      </p:grpSpPr>
      <p:sp>
        <p:nvSpPr>
          <p:cNvPr id="7" name="Rectangle 6"/>
          <p:cNvSpPr/>
          <p:nvPr userDrawn="1"/>
        </p:nvSpPr>
        <p:spPr>
          <a:xfrm>
            <a:off x="0" y="0"/>
            <a:ext cx="12192000" cy="12596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Placeholder 1"/>
          <p:cNvSpPr>
            <a:spLocks noGrp="1"/>
          </p:cNvSpPr>
          <p:nvPr>
            <p:ph type="title"/>
          </p:nvPr>
        </p:nvSpPr>
        <p:spPr>
          <a:xfrm>
            <a:off x="838200" y="365126"/>
            <a:ext cx="10515600" cy="511952"/>
          </a:xfrm>
          <a:prstGeom prst="rect">
            <a:avLst/>
          </a:prstGeom>
        </p:spPr>
        <p:txBody>
          <a:bodyPr vert="horz" lIns="91440" tIns="45720" rIns="91440" bIns="45720" rtlCol="0" anchor="ctr">
            <a:normAutofit/>
          </a:bodyPr>
          <a:lstStyle>
            <a:lvl1pPr>
              <a:defRPr>
                <a:solidFill>
                  <a:schemeClr val="bg1"/>
                </a:solidFill>
              </a:defRPr>
            </a:lvl1pPr>
          </a:lstStyle>
          <a:p>
            <a:r>
              <a:rPr lang="en-US" dirty="0" smtClean="0"/>
              <a:t>Click to edit Master title style</a:t>
            </a:r>
            <a:endParaRPr lang="en-US" dirty="0"/>
          </a:p>
        </p:txBody>
      </p:sp>
      <p:sp>
        <p:nvSpPr>
          <p:cNvPr id="9"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Tree>
    <p:extLst>
      <p:ext uri="{BB962C8B-B14F-4D97-AF65-F5344CB8AC3E}">
        <p14:creationId xmlns:p14="http://schemas.microsoft.com/office/powerpoint/2010/main" val="5983281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765106" y="3993930"/>
            <a:ext cx="6158204" cy="988623"/>
          </a:xfrm>
        </p:spPr>
        <p:txBody>
          <a:bodyPr>
            <a:normAutofit/>
          </a:bodyPr>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5" name="Picture 4"/>
          <p:cNvPicPr>
            <a:picLocks noChangeAspect="1"/>
          </p:cNvPicPr>
          <p:nvPr userDrawn="1"/>
        </p:nvPicPr>
        <p:blipFill>
          <a:blip r:embed="rId3"/>
          <a:stretch>
            <a:fillRect/>
          </a:stretch>
        </p:blipFill>
        <p:spPr>
          <a:xfrm>
            <a:off x="765106" y="2452731"/>
            <a:ext cx="6158204" cy="1267398"/>
          </a:xfrm>
          <a:prstGeom prst="rect">
            <a:avLst/>
          </a:prstGeom>
        </p:spPr>
      </p:pic>
    </p:spTree>
    <p:extLst>
      <p:ext uri="{BB962C8B-B14F-4D97-AF65-F5344CB8AC3E}">
        <p14:creationId xmlns:p14="http://schemas.microsoft.com/office/powerpoint/2010/main" val="324549907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A Logo">
    <p:spTree>
      <p:nvGrpSpPr>
        <p:cNvPr id="1" name=""/>
        <p:cNvGrpSpPr/>
        <p:nvPr/>
      </p:nvGrpSpPr>
      <p:grpSpPr>
        <a:xfrm>
          <a:off x="0" y="0"/>
          <a:ext cx="0" cy="0"/>
          <a:chOff x="0" y="0"/>
          <a:chExt cx="0" cy="0"/>
        </a:xfrm>
      </p:grpSpPr>
      <p:sp>
        <p:nvSpPr>
          <p:cNvPr id="7" name="Rectangle 6"/>
          <p:cNvSpPr/>
          <p:nvPr userDrawn="1"/>
        </p:nvSpPr>
        <p:spPr>
          <a:xfrm>
            <a:off x="0" y="0"/>
            <a:ext cx="12192000" cy="12596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pic>
        <p:nvPicPr>
          <p:cNvPr id="11" name="Picture 10"/>
          <p:cNvPicPr>
            <a:picLocks noChangeAspect="1"/>
          </p:cNvPicPr>
          <p:nvPr userDrawn="1"/>
        </p:nvPicPr>
        <p:blipFill>
          <a:blip r:embed="rId2"/>
          <a:stretch>
            <a:fillRect/>
          </a:stretch>
        </p:blipFill>
        <p:spPr>
          <a:xfrm>
            <a:off x="962026" y="392012"/>
            <a:ext cx="5937325" cy="522387"/>
          </a:xfrm>
          <a:prstGeom prst="rect">
            <a:avLst/>
          </a:prstGeom>
        </p:spPr>
      </p:pic>
    </p:spTree>
    <p:extLst>
      <p:ext uri="{BB962C8B-B14F-4D97-AF65-F5344CB8AC3E}">
        <p14:creationId xmlns:p14="http://schemas.microsoft.com/office/powerpoint/2010/main" val="177924785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P">
    <p:spTree>
      <p:nvGrpSpPr>
        <p:cNvPr id="1" name=""/>
        <p:cNvGrpSpPr/>
        <p:nvPr/>
      </p:nvGrpSpPr>
      <p:grpSpPr>
        <a:xfrm>
          <a:off x="0" y="0"/>
          <a:ext cx="0" cy="0"/>
          <a:chOff x="0" y="0"/>
          <a:chExt cx="0" cy="0"/>
        </a:xfrm>
      </p:grpSpPr>
      <p:sp>
        <p:nvSpPr>
          <p:cNvPr id="7" name="Rectangle 6"/>
          <p:cNvSpPr/>
          <p:nvPr userDrawn="1"/>
        </p:nvSpPr>
        <p:spPr>
          <a:xfrm>
            <a:off x="0" y="0"/>
            <a:ext cx="12192000" cy="1259633"/>
          </a:xfrm>
          <a:prstGeom prst="rect">
            <a:avLst/>
          </a:prstGeom>
          <a:solidFill>
            <a:srgbClr val="004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Placeholder 1"/>
          <p:cNvSpPr>
            <a:spLocks noGrp="1"/>
          </p:cNvSpPr>
          <p:nvPr>
            <p:ph type="title"/>
          </p:nvPr>
        </p:nvSpPr>
        <p:spPr>
          <a:xfrm>
            <a:off x="838200" y="365126"/>
            <a:ext cx="10515600" cy="511952"/>
          </a:xfrm>
          <a:prstGeom prst="rect">
            <a:avLst/>
          </a:prstGeom>
        </p:spPr>
        <p:txBody>
          <a:bodyPr vert="horz" lIns="91440" tIns="45720" rIns="91440" bIns="45720" rtlCol="0" anchor="ctr">
            <a:normAutofit/>
          </a:bodyPr>
          <a:lstStyle>
            <a:lvl1pPr>
              <a:defRPr>
                <a:solidFill>
                  <a:schemeClr val="bg1"/>
                </a:solidFill>
              </a:defRPr>
            </a:lvl1pPr>
          </a:lstStyle>
          <a:p>
            <a:r>
              <a:rPr lang="en-US" dirty="0" smtClean="0"/>
              <a:t>Click to edit Master title style</a:t>
            </a:r>
            <a:endParaRPr lang="en-US" dirty="0"/>
          </a:p>
        </p:txBody>
      </p:sp>
      <p:sp>
        <p:nvSpPr>
          <p:cNvPr id="9"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Tree>
    <p:extLst>
      <p:ext uri="{BB962C8B-B14F-4D97-AF65-F5344CB8AC3E}">
        <p14:creationId xmlns:p14="http://schemas.microsoft.com/office/powerpoint/2010/main" val="26907503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P Logo">
    <p:spTree>
      <p:nvGrpSpPr>
        <p:cNvPr id="1" name=""/>
        <p:cNvGrpSpPr/>
        <p:nvPr/>
      </p:nvGrpSpPr>
      <p:grpSpPr>
        <a:xfrm>
          <a:off x="0" y="0"/>
          <a:ext cx="0" cy="0"/>
          <a:chOff x="0" y="0"/>
          <a:chExt cx="0" cy="0"/>
        </a:xfrm>
      </p:grpSpPr>
      <p:sp>
        <p:nvSpPr>
          <p:cNvPr id="7" name="Rectangle 6"/>
          <p:cNvSpPr/>
          <p:nvPr userDrawn="1"/>
        </p:nvSpPr>
        <p:spPr>
          <a:xfrm>
            <a:off x="0" y="0"/>
            <a:ext cx="12192000" cy="1259633"/>
          </a:xfrm>
          <a:prstGeom prst="rect">
            <a:avLst/>
          </a:prstGeom>
          <a:solidFill>
            <a:srgbClr val="004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pic>
        <p:nvPicPr>
          <p:cNvPr id="4" name="Picture 3"/>
          <p:cNvPicPr>
            <a:picLocks noChangeAspect="1"/>
          </p:cNvPicPr>
          <p:nvPr userDrawn="1"/>
        </p:nvPicPr>
        <p:blipFill>
          <a:blip r:embed="rId2"/>
          <a:stretch>
            <a:fillRect/>
          </a:stretch>
        </p:blipFill>
        <p:spPr>
          <a:xfrm>
            <a:off x="952500" y="380223"/>
            <a:ext cx="6244064" cy="685800"/>
          </a:xfrm>
          <a:prstGeom prst="rect">
            <a:avLst/>
          </a:prstGeom>
        </p:spPr>
      </p:pic>
    </p:spTree>
    <p:extLst>
      <p:ext uri="{BB962C8B-B14F-4D97-AF65-F5344CB8AC3E}">
        <p14:creationId xmlns:p14="http://schemas.microsoft.com/office/powerpoint/2010/main" val="126698660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
    <p:spTree>
      <p:nvGrpSpPr>
        <p:cNvPr id="1" name=""/>
        <p:cNvGrpSpPr/>
        <p:nvPr/>
      </p:nvGrpSpPr>
      <p:grpSpPr>
        <a:xfrm>
          <a:off x="0" y="0"/>
          <a:ext cx="0" cy="0"/>
          <a:chOff x="0" y="0"/>
          <a:chExt cx="0" cy="0"/>
        </a:xfrm>
      </p:grpSpPr>
      <p:sp>
        <p:nvSpPr>
          <p:cNvPr id="7" name="Rectangle 6"/>
          <p:cNvSpPr/>
          <p:nvPr userDrawn="1"/>
        </p:nvSpPr>
        <p:spPr>
          <a:xfrm>
            <a:off x="0" y="0"/>
            <a:ext cx="12192000" cy="1259633"/>
          </a:xfrm>
          <a:prstGeom prst="rect">
            <a:avLst/>
          </a:prstGeom>
          <a:solidFill>
            <a:srgbClr val="F08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Placeholder 1"/>
          <p:cNvSpPr>
            <a:spLocks noGrp="1"/>
          </p:cNvSpPr>
          <p:nvPr>
            <p:ph type="title"/>
          </p:nvPr>
        </p:nvSpPr>
        <p:spPr>
          <a:xfrm>
            <a:off x="838200" y="365126"/>
            <a:ext cx="10515600" cy="511952"/>
          </a:xfrm>
          <a:prstGeom prst="rect">
            <a:avLst/>
          </a:prstGeom>
        </p:spPr>
        <p:txBody>
          <a:bodyPr vert="horz" lIns="91440" tIns="45720" rIns="91440" bIns="45720" rtlCol="0" anchor="ctr">
            <a:normAutofit/>
          </a:bodyPr>
          <a:lstStyle>
            <a:lvl1pPr>
              <a:defRPr>
                <a:solidFill>
                  <a:schemeClr val="bg1"/>
                </a:solidFill>
              </a:defRPr>
            </a:lvl1pPr>
          </a:lstStyle>
          <a:p>
            <a:r>
              <a:rPr lang="en-US" dirty="0" smtClean="0"/>
              <a:t>Click to edit Master title style</a:t>
            </a:r>
            <a:endParaRPr lang="en-US" dirty="0"/>
          </a:p>
        </p:txBody>
      </p:sp>
      <p:sp>
        <p:nvSpPr>
          <p:cNvPr id="9"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Tree>
    <p:extLst>
      <p:ext uri="{BB962C8B-B14F-4D97-AF65-F5344CB8AC3E}">
        <p14:creationId xmlns:p14="http://schemas.microsoft.com/office/powerpoint/2010/main" val="280420321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 Logo">
    <p:spTree>
      <p:nvGrpSpPr>
        <p:cNvPr id="1" name=""/>
        <p:cNvGrpSpPr/>
        <p:nvPr/>
      </p:nvGrpSpPr>
      <p:grpSpPr>
        <a:xfrm>
          <a:off x="0" y="0"/>
          <a:ext cx="0" cy="0"/>
          <a:chOff x="0" y="0"/>
          <a:chExt cx="0" cy="0"/>
        </a:xfrm>
      </p:grpSpPr>
      <p:sp>
        <p:nvSpPr>
          <p:cNvPr id="7" name="Rectangle 6"/>
          <p:cNvSpPr/>
          <p:nvPr userDrawn="1"/>
        </p:nvSpPr>
        <p:spPr>
          <a:xfrm>
            <a:off x="0" y="0"/>
            <a:ext cx="12192000" cy="1259633"/>
          </a:xfrm>
          <a:prstGeom prst="rect">
            <a:avLst/>
          </a:prstGeom>
          <a:solidFill>
            <a:srgbClr val="F08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pic>
        <p:nvPicPr>
          <p:cNvPr id="2" name="Picture 1"/>
          <p:cNvPicPr>
            <a:picLocks noChangeAspect="1"/>
          </p:cNvPicPr>
          <p:nvPr userDrawn="1"/>
        </p:nvPicPr>
        <p:blipFill>
          <a:blip r:embed="rId2"/>
          <a:stretch>
            <a:fillRect/>
          </a:stretch>
        </p:blipFill>
        <p:spPr>
          <a:xfrm>
            <a:off x="952500" y="371516"/>
            <a:ext cx="6234730" cy="685800"/>
          </a:xfrm>
          <a:prstGeom prst="rect">
            <a:avLst/>
          </a:prstGeom>
        </p:spPr>
      </p:pic>
    </p:spTree>
    <p:extLst>
      <p:ext uri="{BB962C8B-B14F-4D97-AF65-F5344CB8AC3E}">
        <p14:creationId xmlns:p14="http://schemas.microsoft.com/office/powerpoint/2010/main" val="18851708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3"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7" name="Title Placeholder 1"/>
          <p:cNvSpPr>
            <a:spLocks noGrp="1"/>
          </p:cNvSpPr>
          <p:nvPr>
            <p:ph type="title"/>
          </p:nvPr>
        </p:nvSpPr>
        <p:spPr>
          <a:xfrm>
            <a:off x="838200" y="365126"/>
            <a:ext cx="10515600" cy="74698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8542877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10"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Tree>
    <p:extLst>
      <p:ext uri="{BB962C8B-B14F-4D97-AF65-F5344CB8AC3E}">
        <p14:creationId xmlns:p14="http://schemas.microsoft.com/office/powerpoint/2010/main" val="189885182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9" name="Title Placeholder 1"/>
          <p:cNvSpPr>
            <a:spLocks noGrp="1"/>
          </p:cNvSpPr>
          <p:nvPr>
            <p:ph type="title"/>
          </p:nvPr>
        </p:nvSpPr>
        <p:spPr>
          <a:xfrm>
            <a:off x="838200" y="365126"/>
            <a:ext cx="10515600" cy="74698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84810771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tx2">
                    <a:lumMod val="60000"/>
                    <a:lumOff val="4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tx2">
                    <a:lumMod val="60000"/>
                    <a:lumOff val="4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Footer Placeholder 4"/>
          <p:cNvSpPr>
            <a:spLocks noGrp="1"/>
          </p:cNvSpPr>
          <p:nvPr>
            <p:ph type="ftr" sz="quarter" idx="11"/>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5"/>
          <p:cNvSpPr>
            <a:spLocks noGrp="1"/>
          </p:cNvSpPr>
          <p:nvPr>
            <p:ph type="sldNum" sz="quarter" idx="12"/>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11" name="Title Placeholder 1"/>
          <p:cNvSpPr>
            <a:spLocks noGrp="1"/>
          </p:cNvSpPr>
          <p:nvPr>
            <p:ph type="title"/>
          </p:nvPr>
        </p:nvSpPr>
        <p:spPr>
          <a:xfrm>
            <a:off x="838200" y="365126"/>
            <a:ext cx="10515600" cy="74698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17937225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3"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6" name="Title Placeholder 1"/>
          <p:cNvSpPr>
            <a:spLocks noGrp="1"/>
          </p:cNvSpPr>
          <p:nvPr>
            <p:ph type="title"/>
          </p:nvPr>
        </p:nvSpPr>
        <p:spPr>
          <a:xfrm>
            <a:off x="838200" y="365126"/>
            <a:ext cx="10515600" cy="74698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0896772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ubtitle 2"/>
          <p:cNvSpPr>
            <a:spLocks noGrp="1"/>
          </p:cNvSpPr>
          <p:nvPr>
            <p:ph type="subTitle" idx="1"/>
          </p:nvPr>
        </p:nvSpPr>
        <p:spPr>
          <a:xfrm>
            <a:off x="2256689" y="3648691"/>
            <a:ext cx="6924194" cy="1655762"/>
          </a:xfrm>
        </p:spPr>
        <p:txBody>
          <a:bodyPr>
            <a:normAutofit/>
          </a:bodyPr>
          <a:lstStyle>
            <a:lvl1pPr marL="0" indent="0" algn="ctr">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5" name="Picture 4"/>
          <p:cNvPicPr>
            <a:picLocks noChangeAspect="1"/>
          </p:cNvPicPr>
          <p:nvPr userDrawn="1"/>
        </p:nvPicPr>
        <p:blipFill>
          <a:blip r:embed="rId3"/>
          <a:stretch>
            <a:fillRect/>
          </a:stretch>
        </p:blipFill>
        <p:spPr>
          <a:xfrm>
            <a:off x="2639684" y="2083454"/>
            <a:ext cx="6158204" cy="1267398"/>
          </a:xfrm>
          <a:prstGeom prst="rect">
            <a:avLst/>
          </a:prstGeom>
        </p:spPr>
      </p:pic>
    </p:spTree>
    <p:extLst>
      <p:ext uri="{BB962C8B-B14F-4D97-AF65-F5344CB8AC3E}">
        <p14:creationId xmlns:p14="http://schemas.microsoft.com/office/powerpoint/2010/main" val="33530925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567543"/>
            <a:ext cx="6172200" cy="429350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39788" y="1567543"/>
            <a:ext cx="3932237" cy="43014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1"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8" name="Title Placeholder 1"/>
          <p:cNvSpPr>
            <a:spLocks noGrp="1"/>
          </p:cNvSpPr>
          <p:nvPr>
            <p:ph type="title"/>
          </p:nvPr>
        </p:nvSpPr>
        <p:spPr>
          <a:xfrm>
            <a:off x="838200" y="365126"/>
            <a:ext cx="10515600" cy="74698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08688086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614196"/>
            <a:ext cx="6172200" cy="42468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1614196"/>
            <a:ext cx="3932237" cy="425479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1"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8" name="Title Placeholder 1"/>
          <p:cNvSpPr>
            <a:spLocks noGrp="1"/>
          </p:cNvSpPr>
          <p:nvPr>
            <p:ph type="title"/>
          </p:nvPr>
        </p:nvSpPr>
        <p:spPr>
          <a:xfrm>
            <a:off x="838200" y="365126"/>
            <a:ext cx="10515600" cy="74698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85622331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38200" y="1748817"/>
            <a:ext cx="3052584"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3984857"/>
            <a:ext cx="3050536"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11" name="Picture Placeholder 2"/>
          <p:cNvSpPr>
            <a:spLocks noGrp="1"/>
          </p:cNvSpPr>
          <p:nvPr>
            <p:ph type="pic" idx="13"/>
          </p:nvPr>
        </p:nvSpPr>
        <p:spPr>
          <a:xfrm>
            <a:off x="4568684" y="1748817"/>
            <a:ext cx="3052584"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ext Placeholder 3"/>
          <p:cNvSpPr>
            <a:spLocks noGrp="1"/>
          </p:cNvSpPr>
          <p:nvPr>
            <p:ph type="body" sz="half" idx="14"/>
          </p:nvPr>
        </p:nvSpPr>
        <p:spPr>
          <a:xfrm>
            <a:off x="4570272" y="3984857"/>
            <a:ext cx="3050536"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13" name="Picture Placeholder 2"/>
          <p:cNvSpPr>
            <a:spLocks noGrp="1"/>
          </p:cNvSpPr>
          <p:nvPr>
            <p:ph type="pic" idx="15"/>
          </p:nvPr>
        </p:nvSpPr>
        <p:spPr>
          <a:xfrm>
            <a:off x="8301216" y="1748817"/>
            <a:ext cx="3052584"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ext Placeholder 3"/>
          <p:cNvSpPr>
            <a:spLocks noGrp="1"/>
          </p:cNvSpPr>
          <p:nvPr>
            <p:ph type="body" sz="half" idx="16"/>
          </p:nvPr>
        </p:nvSpPr>
        <p:spPr>
          <a:xfrm>
            <a:off x="8302804" y="3984857"/>
            <a:ext cx="3050536"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cxnSp>
        <p:nvCxnSpPr>
          <p:cNvPr id="8" name="Straight Connector 7"/>
          <p:cNvCxnSpPr/>
          <p:nvPr userDrawn="1"/>
        </p:nvCxnSpPr>
        <p:spPr>
          <a:xfrm>
            <a:off x="838200" y="3807885"/>
            <a:ext cx="3052584"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68684" y="3807885"/>
            <a:ext cx="3052584"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301216" y="3807885"/>
            <a:ext cx="3052584"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2"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15" name="Title Placeholder 1"/>
          <p:cNvSpPr>
            <a:spLocks noGrp="1"/>
          </p:cNvSpPr>
          <p:nvPr>
            <p:ph type="title"/>
          </p:nvPr>
        </p:nvSpPr>
        <p:spPr>
          <a:xfrm>
            <a:off x="838200" y="365126"/>
            <a:ext cx="10515600" cy="74698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98762581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38200" y="1748817"/>
            <a:ext cx="2367013"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3984857"/>
            <a:ext cx="2365425"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11" name="Picture Placeholder 2"/>
          <p:cNvSpPr>
            <a:spLocks noGrp="1"/>
          </p:cNvSpPr>
          <p:nvPr>
            <p:ph type="pic" idx="13"/>
          </p:nvPr>
        </p:nvSpPr>
        <p:spPr>
          <a:xfrm>
            <a:off x="3545717" y="1748817"/>
            <a:ext cx="2367013"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ext Placeholder 3"/>
          <p:cNvSpPr>
            <a:spLocks noGrp="1"/>
          </p:cNvSpPr>
          <p:nvPr>
            <p:ph type="body" sz="half" idx="14"/>
          </p:nvPr>
        </p:nvSpPr>
        <p:spPr>
          <a:xfrm>
            <a:off x="3547305" y="3984857"/>
            <a:ext cx="2365425"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13" name="Picture Placeholder 2"/>
          <p:cNvSpPr>
            <a:spLocks noGrp="1"/>
          </p:cNvSpPr>
          <p:nvPr>
            <p:ph type="pic" idx="15"/>
          </p:nvPr>
        </p:nvSpPr>
        <p:spPr>
          <a:xfrm>
            <a:off x="6277683" y="1748817"/>
            <a:ext cx="2367013"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ext Placeholder 3"/>
          <p:cNvSpPr>
            <a:spLocks noGrp="1"/>
          </p:cNvSpPr>
          <p:nvPr>
            <p:ph type="body" sz="half" idx="16"/>
          </p:nvPr>
        </p:nvSpPr>
        <p:spPr>
          <a:xfrm>
            <a:off x="6279271" y="3984857"/>
            <a:ext cx="2365425"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15" name="Picture Placeholder 2"/>
          <p:cNvSpPr>
            <a:spLocks noGrp="1"/>
          </p:cNvSpPr>
          <p:nvPr>
            <p:ph type="pic" idx="17"/>
          </p:nvPr>
        </p:nvSpPr>
        <p:spPr>
          <a:xfrm>
            <a:off x="8986787" y="1748817"/>
            <a:ext cx="2367013"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Text Placeholder 3"/>
          <p:cNvSpPr>
            <a:spLocks noGrp="1"/>
          </p:cNvSpPr>
          <p:nvPr>
            <p:ph type="body" sz="half" idx="18"/>
          </p:nvPr>
        </p:nvSpPr>
        <p:spPr>
          <a:xfrm>
            <a:off x="8988375" y="3984857"/>
            <a:ext cx="2365425"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cxnSp>
        <p:nvCxnSpPr>
          <p:cNvPr id="8" name="Straight Connector 7"/>
          <p:cNvCxnSpPr/>
          <p:nvPr userDrawn="1"/>
        </p:nvCxnSpPr>
        <p:spPr>
          <a:xfrm>
            <a:off x="838200" y="3807885"/>
            <a:ext cx="236701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3545717" y="3807885"/>
            <a:ext cx="236701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277683" y="3807885"/>
            <a:ext cx="236701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8986787" y="3807885"/>
            <a:ext cx="236701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6"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20" name="Title Placeholder 1"/>
          <p:cNvSpPr>
            <a:spLocks noGrp="1"/>
          </p:cNvSpPr>
          <p:nvPr>
            <p:ph type="title"/>
          </p:nvPr>
        </p:nvSpPr>
        <p:spPr>
          <a:xfrm>
            <a:off x="838200" y="365126"/>
            <a:ext cx="10515600" cy="74698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52887914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Grafik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578431" y="6325861"/>
            <a:ext cx="1381703" cy="540000"/>
          </a:xfrm>
          <a:prstGeom prst="rect">
            <a:avLst/>
          </a:prstGeom>
        </p:spPr>
      </p:pic>
    </p:spTree>
    <p:extLst>
      <p:ext uri="{BB962C8B-B14F-4D97-AF65-F5344CB8AC3E}">
        <p14:creationId xmlns:p14="http://schemas.microsoft.com/office/powerpoint/2010/main" val="167750578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W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38200" y="380499"/>
            <a:ext cx="5354101" cy="682425"/>
          </a:xfrm>
          <a:prstGeom prst="rect">
            <a:avLst/>
          </a:prstGeom>
        </p:spPr>
      </p:pic>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4038600" y="6583971"/>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15" name="Slide Number Placeholder 5"/>
          <p:cNvSpPr>
            <a:spLocks noGrp="1"/>
          </p:cNvSpPr>
          <p:nvPr>
            <p:ph type="sldNum" sz="quarter" idx="4"/>
          </p:nvPr>
        </p:nvSpPr>
        <p:spPr>
          <a:xfrm>
            <a:off x="8610600" y="6583971"/>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solidFill>
                  <a:prstClr val="black">
                    <a:tint val="75000"/>
                  </a:prstClr>
                </a:solidFill>
              </a:rPr>
              <a:pPr/>
              <a:t>‹Nr.›</a:t>
            </a:fld>
            <a:endParaRPr lang="en-US">
              <a:solidFill>
                <a:prstClr val="black">
                  <a:tint val="75000"/>
                </a:prstClr>
              </a:solidFill>
            </a:endParaRPr>
          </a:p>
        </p:txBody>
      </p:sp>
      <p:sp>
        <p:nvSpPr>
          <p:cNvPr id="10" name="Rechteck 9"/>
          <p:cNvSpPr/>
          <p:nvPr userDrawn="1"/>
        </p:nvSpPr>
        <p:spPr bwMode="auto">
          <a:xfrm>
            <a:off x="0" y="-1"/>
            <a:ext cx="12192000" cy="1278441"/>
          </a:xfrm>
          <a:prstGeom prst="rect">
            <a:avLst/>
          </a:prstGeom>
          <a:solidFill>
            <a:srgbClr val="4190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Grafik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22" y="-12527"/>
            <a:ext cx="3643896" cy="1424115"/>
          </a:xfrm>
          <a:prstGeom prst="rect">
            <a:avLst/>
          </a:prstGeom>
        </p:spPr>
      </p:pic>
    </p:spTree>
    <p:extLst>
      <p:ext uri="{BB962C8B-B14F-4D97-AF65-F5344CB8AC3E}">
        <p14:creationId xmlns:p14="http://schemas.microsoft.com/office/powerpoint/2010/main" val="388326006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4"/>
          <p:cNvSpPr>
            <a:spLocks noGrp="1"/>
          </p:cNvSpPr>
          <p:nvPr>
            <p:ph type="ftr" sz="quarter" idx="3"/>
          </p:nvPr>
        </p:nvSpPr>
        <p:spPr>
          <a:xfrm>
            <a:off x="4038600" y="6592438"/>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p:cNvSpPr>
            <a:spLocks noGrp="1"/>
          </p:cNvSpPr>
          <p:nvPr>
            <p:ph type="sldNum" sz="quarter" idx="4"/>
          </p:nvPr>
        </p:nvSpPr>
        <p:spPr>
          <a:xfrm>
            <a:off x="8610600" y="6592438"/>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9" name="Title Placeholder 1"/>
          <p:cNvSpPr>
            <a:spLocks noGrp="1"/>
          </p:cNvSpPr>
          <p:nvPr>
            <p:ph type="title"/>
          </p:nvPr>
        </p:nvSpPr>
        <p:spPr>
          <a:xfrm>
            <a:off x="838200" y="365125"/>
            <a:ext cx="10515600" cy="72226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30652981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6" name="Footer Placeholder 4"/>
          <p:cNvSpPr>
            <a:spLocks noGrp="1"/>
          </p:cNvSpPr>
          <p:nvPr>
            <p:ph type="ftr" sz="quarter" idx="3"/>
          </p:nvPr>
        </p:nvSpPr>
        <p:spPr>
          <a:xfrm>
            <a:off x="4038600" y="6592438"/>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p:cNvSpPr>
            <a:spLocks noGrp="1"/>
          </p:cNvSpPr>
          <p:nvPr>
            <p:ph type="sldNum" sz="quarter" idx="4"/>
          </p:nvPr>
        </p:nvSpPr>
        <p:spPr>
          <a:xfrm>
            <a:off x="8610600" y="6592438"/>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Tree>
    <p:extLst>
      <p:ext uri="{BB962C8B-B14F-4D97-AF65-F5344CB8AC3E}">
        <p14:creationId xmlns:p14="http://schemas.microsoft.com/office/powerpoint/2010/main" val="250370704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ooter Placeholder 4"/>
          <p:cNvSpPr>
            <a:spLocks noGrp="1"/>
          </p:cNvSpPr>
          <p:nvPr>
            <p:ph type="ftr" sz="quarter" idx="3"/>
          </p:nvPr>
        </p:nvSpPr>
        <p:spPr>
          <a:xfrm>
            <a:off x="4038600" y="6592438"/>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8610600" y="6592438"/>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11" name="Title Placeholder 1"/>
          <p:cNvSpPr>
            <a:spLocks noGrp="1"/>
          </p:cNvSpPr>
          <p:nvPr>
            <p:ph type="title"/>
          </p:nvPr>
        </p:nvSpPr>
        <p:spPr>
          <a:xfrm>
            <a:off x="838200" y="365125"/>
            <a:ext cx="10515600" cy="72226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08013943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8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28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4038600" y="6592438"/>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2" name="Slide Number Placeholder 5"/>
          <p:cNvSpPr>
            <a:spLocks noGrp="1"/>
          </p:cNvSpPr>
          <p:nvPr>
            <p:ph type="sldNum" sz="quarter" idx="12"/>
          </p:nvPr>
        </p:nvSpPr>
        <p:spPr>
          <a:xfrm>
            <a:off x="8610600" y="6592438"/>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13" name="Title Placeholder 1"/>
          <p:cNvSpPr>
            <a:spLocks noGrp="1"/>
          </p:cNvSpPr>
          <p:nvPr>
            <p:ph type="title"/>
          </p:nvPr>
        </p:nvSpPr>
        <p:spPr>
          <a:xfrm>
            <a:off x="838200" y="365125"/>
            <a:ext cx="10515600" cy="72226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754960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152122"/>
            <a:ext cx="9144000" cy="1105678"/>
          </a:xfrm>
        </p:spPr>
        <p:txBody>
          <a:bodyPr/>
          <a:lstStyle>
            <a:lvl1pPr marL="0" indent="0" algn="ctr">
              <a:buNone/>
              <a:defRPr sz="2400">
                <a:solidFill>
                  <a:schemeClr val="tx2">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23000"/>
            <a:ext cx="12192000" cy="635000"/>
          </a:xfrm>
          <a:prstGeom prst="rect">
            <a:avLst/>
          </a:prstGeom>
        </p:spPr>
      </p:pic>
      <p:pic>
        <p:nvPicPr>
          <p:cNvPr id="6" name="Picture 5"/>
          <p:cNvPicPr>
            <a:picLocks noChangeAspect="1"/>
          </p:cNvPicPr>
          <p:nvPr userDrawn="1"/>
        </p:nvPicPr>
        <p:blipFill>
          <a:blip r:embed="rId4"/>
          <a:stretch>
            <a:fillRect/>
          </a:stretch>
        </p:blipFill>
        <p:spPr>
          <a:xfrm>
            <a:off x="2666294" y="2480611"/>
            <a:ext cx="6859411" cy="1411711"/>
          </a:xfrm>
          <a:prstGeom prst="rect">
            <a:avLst/>
          </a:prstGeom>
        </p:spPr>
      </p:pic>
    </p:spTree>
    <p:extLst>
      <p:ext uri="{BB962C8B-B14F-4D97-AF65-F5344CB8AC3E}">
        <p14:creationId xmlns:p14="http://schemas.microsoft.com/office/powerpoint/2010/main" val="246711794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038600" y="6592438"/>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p:cNvSpPr>
            <a:spLocks noGrp="1"/>
          </p:cNvSpPr>
          <p:nvPr>
            <p:ph type="sldNum" sz="quarter" idx="4"/>
          </p:nvPr>
        </p:nvSpPr>
        <p:spPr>
          <a:xfrm>
            <a:off x="8610600" y="6592438"/>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9" name="Title Placeholder 1"/>
          <p:cNvSpPr>
            <a:spLocks noGrp="1"/>
          </p:cNvSpPr>
          <p:nvPr>
            <p:ph type="title"/>
          </p:nvPr>
        </p:nvSpPr>
        <p:spPr>
          <a:xfrm>
            <a:off x="838200" y="365125"/>
            <a:ext cx="10515600" cy="72226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75102874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1567543"/>
            <a:ext cx="6172200" cy="429350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39788" y="1567543"/>
            <a:ext cx="3932237" cy="43014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Footer Placeholder 4"/>
          <p:cNvSpPr>
            <a:spLocks noGrp="1"/>
          </p:cNvSpPr>
          <p:nvPr>
            <p:ph type="ftr" sz="quarter" idx="3"/>
          </p:nvPr>
        </p:nvSpPr>
        <p:spPr>
          <a:xfrm>
            <a:off x="4038600" y="6592438"/>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p:cNvSpPr>
            <a:spLocks noGrp="1"/>
          </p:cNvSpPr>
          <p:nvPr>
            <p:ph type="sldNum" sz="quarter" idx="4"/>
          </p:nvPr>
        </p:nvSpPr>
        <p:spPr>
          <a:xfrm>
            <a:off x="8610600" y="6592438"/>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11" name="Title Placeholder 1"/>
          <p:cNvSpPr>
            <a:spLocks noGrp="1"/>
          </p:cNvSpPr>
          <p:nvPr>
            <p:ph type="title"/>
          </p:nvPr>
        </p:nvSpPr>
        <p:spPr>
          <a:xfrm>
            <a:off x="838200" y="365125"/>
            <a:ext cx="10515600" cy="72226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25289147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1614196"/>
            <a:ext cx="6172200" cy="42468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1614196"/>
            <a:ext cx="3932237" cy="425479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Footer Placeholder 4"/>
          <p:cNvSpPr>
            <a:spLocks noGrp="1"/>
          </p:cNvSpPr>
          <p:nvPr>
            <p:ph type="ftr" sz="quarter" idx="3"/>
          </p:nvPr>
        </p:nvSpPr>
        <p:spPr>
          <a:xfrm>
            <a:off x="4038600" y="6592438"/>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p:cNvSpPr>
            <a:spLocks noGrp="1"/>
          </p:cNvSpPr>
          <p:nvPr>
            <p:ph type="sldNum" sz="quarter" idx="4"/>
          </p:nvPr>
        </p:nvSpPr>
        <p:spPr>
          <a:xfrm>
            <a:off x="8610600" y="6592438"/>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11" name="Title Placeholder 1"/>
          <p:cNvSpPr>
            <a:spLocks noGrp="1"/>
          </p:cNvSpPr>
          <p:nvPr>
            <p:ph type="title"/>
          </p:nvPr>
        </p:nvSpPr>
        <p:spPr>
          <a:xfrm>
            <a:off x="838200" y="365125"/>
            <a:ext cx="10515600" cy="72226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86150710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38200" y="1748817"/>
            <a:ext cx="3052584"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3984857"/>
            <a:ext cx="3050536"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11" name="Picture Placeholder 2"/>
          <p:cNvSpPr>
            <a:spLocks noGrp="1"/>
          </p:cNvSpPr>
          <p:nvPr>
            <p:ph type="pic" idx="13"/>
          </p:nvPr>
        </p:nvSpPr>
        <p:spPr>
          <a:xfrm>
            <a:off x="4568684" y="1748817"/>
            <a:ext cx="3052584"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ext Placeholder 3"/>
          <p:cNvSpPr>
            <a:spLocks noGrp="1"/>
          </p:cNvSpPr>
          <p:nvPr>
            <p:ph type="body" sz="half" idx="14"/>
          </p:nvPr>
        </p:nvSpPr>
        <p:spPr>
          <a:xfrm>
            <a:off x="4570272" y="3984857"/>
            <a:ext cx="3050536"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13" name="Picture Placeholder 2"/>
          <p:cNvSpPr>
            <a:spLocks noGrp="1"/>
          </p:cNvSpPr>
          <p:nvPr>
            <p:ph type="pic" idx="15"/>
          </p:nvPr>
        </p:nvSpPr>
        <p:spPr>
          <a:xfrm>
            <a:off x="8301216" y="1748817"/>
            <a:ext cx="3052584"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ext Placeholder 3"/>
          <p:cNvSpPr>
            <a:spLocks noGrp="1"/>
          </p:cNvSpPr>
          <p:nvPr>
            <p:ph type="body" sz="half" idx="16"/>
          </p:nvPr>
        </p:nvSpPr>
        <p:spPr>
          <a:xfrm>
            <a:off x="8302804" y="3984857"/>
            <a:ext cx="3050536"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cxnSp>
        <p:nvCxnSpPr>
          <p:cNvPr id="8" name="Straight Connector 7"/>
          <p:cNvCxnSpPr/>
          <p:nvPr userDrawn="1"/>
        </p:nvCxnSpPr>
        <p:spPr>
          <a:xfrm>
            <a:off x="838200" y="3807885"/>
            <a:ext cx="3052584" cy="0"/>
          </a:xfrm>
          <a:prstGeom prst="line">
            <a:avLst/>
          </a:prstGeom>
          <a:ln w="2540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68684" y="3807885"/>
            <a:ext cx="3052584" cy="0"/>
          </a:xfrm>
          <a:prstGeom prst="line">
            <a:avLst/>
          </a:prstGeom>
          <a:ln w="2540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301216" y="3807885"/>
            <a:ext cx="3052584" cy="0"/>
          </a:xfrm>
          <a:prstGeom prst="line">
            <a:avLst/>
          </a:prstGeom>
          <a:ln w="2540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3"/>
          </p:nvPr>
        </p:nvSpPr>
        <p:spPr>
          <a:xfrm>
            <a:off x="4038600" y="6592438"/>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6" name="Slide Number Placeholder 5"/>
          <p:cNvSpPr>
            <a:spLocks noGrp="1"/>
          </p:cNvSpPr>
          <p:nvPr>
            <p:ph type="sldNum" sz="quarter" idx="4"/>
          </p:nvPr>
        </p:nvSpPr>
        <p:spPr>
          <a:xfrm>
            <a:off x="8610600" y="6592438"/>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19" name="Title Placeholder 1"/>
          <p:cNvSpPr>
            <a:spLocks noGrp="1"/>
          </p:cNvSpPr>
          <p:nvPr>
            <p:ph type="title"/>
          </p:nvPr>
        </p:nvSpPr>
        <p:spPr>
          <a:xfrm>
            <a:off x="838200" y="365125"/>
            <a:ext cx="10515600" cy="72226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42129428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38200" y="1748817"/>
            <a:ext cx="2367013"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3984857"/>
            <a:ext cx="2365425"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11" name="Picture Placeholder 2"/>
          <p:cNvSpPr>
            <a:spLocks noGrp="1"/>
          </p:cNvSpPr>
          <p:nvPr>
            <p:ph type="pic" idx="13"/>
          </p:nvPr>
        </p:nvSpPr>
        <p:spPr>
          <a:xfrm>
            <a:off x="3545717" y="1748817"/>
            <a:ext cx="2367013"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ext Placeholder 3"/>
          <p:cNvSpPr>
            <a:spLocks noGrp="1"/>
          </p:cNvSpPr>
          <p:nvPr>
            <p:ph type="body" sz="half" idx="14"/>
          </p:nvPr>
        </p:nvSpPr>
        <p:spPr>
          <a:xfrm>
            <a:off x="3547305" y="3984857"/>
            <a:ext cx="2365425"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13" name="Picture Placeholder 2"/>
          <p:cNvSpPr>
            <a:spLocks noGrp="1"/>
          </p:cNvSpPr>
          <p:nvPr>
            <p:ph type="pic" idx="15"/>
          </p:nvPr>
        </p:nvSpPr>
        <p:spPr>
          <a:xfrm>
            <a:off x="6277683" y="1748817"/>
            <a:ext cx="2367013"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ext Placeholder 3"/>
          <p:cNvSpPr>
            <a:spLocks noGrp="1"/>
          </p:cNvSpPr>
          <p:nvPr>
            <p:ph type="body" sz="half" idx="16"/>
          </p:nvPr>
        </p:nvSpPr>
        <p:spPr>
          <a:xfrm>
            <a:off x="6279271" y="3984857"/>
            <a:ext cx="2365425"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15" name="Picture Placeholder 2"/>
          <p:cNvSpPr>
            <a:spLocks noGrp="1"/>
          </p:cNvSpPr>
          <p:nvPr>
            <p:ph type="pic" idx="17"/>
          </p:nvPr>
        </p:nvSpPr>
        <p:spPr>
          <a:xfrm>
            <a:off x="8986787" y="1748817"/>
            <a:ext cx="2367013" cy="196281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Text Placeholder 3"/>
          <p:cNvSpPr>
            <a:spLocks noGrp="1"/>
          </p:cNvSpPr>
          <p:nvPr>
            <p:ph type="body" sz="half" idx="18"/>
          </p:nvPr>
        </p:nvSpPr>
        <p:spPr>
          <a:xfrm>
            <a:off x="8988375" y="3984857"/>
            <a:ext cx="2365425" cy="163629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cxnSp>
        <p:nvCxnSpPr>
          <p:cNvPr id="8" name="Straight Connector 7"/>
          <p:cNvCxnSpPr/>
          <p:nvPr userDrawn="1"/>
        </p:nvCxnSpPr>
        <p:spPr>
          <a:xfrm>
            <a:off x="838200" y="3807885"/>
            <a:ext cx="2367013" cy="0"/>
          </a:xfrm>
          <a:prstGeom prst="line">
            <a:avLst/>
          </a:prstGeom>
          <a:ln w="2540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3545717" y="3807885"/>
            <a:ext cx="2367013" cy="0"/>
          </a:xfrm>
          <a:prstGeom prst="line">
            <a:avLst/>
          </a:prstGeom>
          <a:ln w="2540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277683" y="3807885"/>
            <a:ext cx="2367013" cy="0"/>
          </a:xfrm>
          <a:prstGeom prst="line">
            <a:avLst/>
          </a:prstGeom>
          <a:ln w="2540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8986787" y="3807885"/>
            <a:ext cx="2367013" cy="0"/>
          </a:xfrm>
          <a:prstGeom prst="line">
            <a:avLst/>
          </a:prstGeom>
          <a:ln w="25400">
            <a:solidFill>
              <a:schemeClr val="tx1">
                <a:alpha val="75000"/>
              </a:schemeClr>
            </a:solidFill>
          </a:ln>
        </p:spPr>
        <p:style>
          <a:lnRef idx="1">
            <a:schemeClr val="accent1"/>
          </a:lnRef>
          <a:fillRef idx="0">
            <a:schemeClr val="accent1"/>
          </a:fillRef>
          <a:effectRef idx="0">
            <a:schemeClr val="accent1"/>
          </a:effectRef>
          <a:fontRef idx="minor">
            <a:schemeClr val="tx1"/>
          </a:fontRef>
        </p:style>
      </p:cxnSp>
      <p:sp>
        <p:nvSpPr>
          <p:cNvPr id="20" name="Footer Placeholder 4"/>
          <p:cNvSpPr>
            <a:spLocks noGrp="1"/>
          </p:cNvSpPr>
          <p:nvPr>
            <p:ph type="ftr" sz="quarter" idx="3"/>
          </p:nvPr>
        </p:nvSpPr>
        <p:spPr>
          <a:xfrm>
            <a:off x="4038600" y="6592438"/>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4" name="Slide Number Placeholder 5"/>
          <p:cNvSpPr>
            <a:spLocks noGrp="1"/>
          </p:cNvSpPr>
          <p:nvPr>
            <p:ph type="sldNum" sz="quarter" idx="4"/>
          </p:nvPr>
        </p:nvSpPr>
        <p:spPr>
          <a:xfrm>
            <a:off x="8610600" y="6592438"/>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sp>
        <p:nvSpPr>
          <p:cNvPr id="21" name="Title Placeholder 1"/>
          <p:cNvSpPr>
            <a:spLocks noGrp="1"/>
          </p:cNvSpPr>
          <p:nvPr>
            <p:ph type="title"/>
          </p:nvPr>
        </p:nvSpPr>
        <p:spPr>
          <a:xfrm>
            <a:off x="838200" y="365125"/>
            <a:ext cx="10515600" cy="72226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72768571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62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6"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Grafik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810297" y="6237990"/>
            <a:ext cx="1381703" cy="540000"/>
          </a:xfrm>
          <a:prstGeom prst="rect">
            <a:avLst/>
          </a:prstGeom>
        </p:spPr>
      </p:pic>
    </p:spTree>
    <p:extLst>
      <p:ext uri="{BB962C8B-B14F-4D97-AF65-F5344CB8AC3E}">
        <p14:creationId xmlns:p14="http://schemas.microsoft.com/office/powerpoint/2010/main" val="2083629176"/>
      </p:ext>
    </p:extLst>
  </p:cSld>
  <p:clrMapOvr>
    <a:masterClrMapping/>
  </p:clrMapOvr>
  <p:transition spd="slow">
    <p:push/>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10343970"/>
      </p:ext>
    </p:extLst>
  </p:cSld>
  <p:clrMapOvr>
    <a:masterClrMapping/>
  </p:clrMapOvr>
  <p:transition spd="slow">
    <p:push/>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MW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38200" y="380499"/>
            <a:ext cx="5354101" cy="682425"/>
          </a:xfrm>
          <a:prstGeom prst="rect">
            <a:avLst/>
          </a:prstGeom>
        </p:spPr>
      </p:pic>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4038600" y="6583971"/>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15" name="Slide Number Placeholder 5"/>
          <p:cNvSpPr>
            <a:spLocks noGrp="1"/>
          </p:cNvSpPr>
          <p:nvPr>
            <p:ph type="sldNum" sz="quarter" idx="4"/>
          </p:nvPr>
        </p:nvSpPr>
        <p:spPr>
          <a:xfrm>
            <a:off x="8610600" y="6583971"/>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solidFill>
                  <a:prstClr val="black">
                    <a:tint val="75000"/>
                  </a:prstClr>
                </a:solidFill>
              </a:rPr>
              <a:pPr/>
              <a:t>‹Nr.›</a:t>
            </a:fld>
            <a:endParaRPr lang="en-US">
              <a:solidFill>
                <a:prstClr val="black">
                  <a:tint val="75000"/>
                </a:prstClr>
              </a:solidFill>
            </a:endParaRPr>
          </a:p>
        </p:txBody>
      </p:sp>
      <p:sp>
        <p:nvSpPr>
          <p:cNvPr id="10" name="Rechteck 9"/>
          <p:cNvSpPr/>
          <p:nvPr userDrawn="1"/>
        </p:nvSpPr>
        <p:spPr bwMode="auto">
          <a:xfrm>
            <a:off x="0" y="-1"/>
            <a:ext cx="12192000" cy="1278441"/>
          </a:xfrm>
          <a:prstGeom prst="rect">
            <a:avLst/>
          </a:prstGeom>
          <a:solidFill>
            <a:srgbClr val="4190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Grafik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22" y="-12527"/>
            <a:ext cx="3643896" cy="1424115"/>
          </a:xfrm>
          <a:prstGeom prst="rect">
            <a:avLst/>
          </a:prstGeom>
        </p:spPr>
      </p:pic>
    </p:spTree>
    <p:extLst>
      <p:ext uri="{BB962C8B-B14F-4D97-AF65-F5344CB8AC3E}">
        <p14:creationId xmlns:p14="http://schemas.microsoft.com/office/powerpoint/2010/main" val="160253163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7"/>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4" indent="0">
              <a:buNone/>
              <a:defRPr sz="1500">
                <a:solidFill>
                  <a:srgbClr val="333333"/>
                </a:solidFill>
              </a:defRPr>
            </a:lvl3pPr>
            <a:lvl4pPr marL="342982" indent="0">
              <a:buNone/>
              <a:defRPr sz="1500">
                <a:solidFill>
                  <a:srgbClr val="333333"/>
                </a:solidFill>
              </a:defRPr>
            </a:lvl4pPr>
            <a:lvl5pPr marL="520430"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14671268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MW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838200" y="380499"/>
            <a:ext cx="5354101" cy="682425"/>
          </a:xfrm>
          <a:prstGeom prst="rect">
            <a:avLst/>
          </a:prstGeom>
        </p:spPr>
      </p:pic>
      <p:sp>
        <p:nvSpPr>
          <p:cNvPr id="8" name="Text Placeholder 2"/>
          <p:cNvSpPr>
            <a:spLocks noGrp="1"/>
          </p:cNvSpPr>
          <p:nvPr>
            <p:ph idx="1"/>
          </p:nvPr>
        </p:nvSpPr>
        <p:spPr>
          <a:xfrm>
            <a:off x="838200" y="1558212"/>
            <a:ext cx="10515600" cy="4618751"/>
          </a:xfrm>
          <a:prstGeom prst="rect">
            <a:avLst/>
          </a:prstGeom>
        </p:spPr>
        <p:txBody>
          <a:bodyPr vert="horz" lIns="91440" tIns="45720" rIns="91440" bIns="45720" rtlCol="0">
            <a:normAutofit/>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4038600" y="6583971"/>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15" name="Slide Number Placeholder 5"/>
          <p:cNvSpPr>
            <a:spLocks noGrp="1"/>
          </p:cNvSpPr>
          <p:nvPr>
            <p:ph type="sldNum" sz="quarter" idx="4"/>
          </p:nvPr>
        </p:nvSpPr>
        <p:spPr>
          <a:xfrm>
            <a:off x="8610600" y="6583971"/>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solidFill>
                  <a:prstClr val="black">
                    <a:tint val="75000"/>
                  </a:prstClr>
                </a:solidFill>
              </a:rPr>
              <a:pPr/>
              <a:t>‹Nr.›</a:t>
            </a:fld>
            <a:endParaRPr lang="en-US">
              <a:solidFill>
                <a:prstClr val="black">
                  <a:tint val="75000"/>
                </a:prstClr>
              </a:solidFill>
            </a:endParaRPr>
          </a:p>
        </p:txBody>
      </p:sp>
      <p:sp>
        <p:nvSpPr>
          <p:cNvPr id="10" name="Rechteck 9"/>
          <p:cNvSpPr/>
          <p:nvPr userDrawn="1"/>
        </p:nvSpPr>
        <p:spPr bwMode="auto">
          <a:xfrm>
            <a:off x="0" y="-1"/>
            <a:ext cx="12192000" cy="1278441"/>
          </a:xfrm>
          <a:prstGeom prst="rect">
            <a:avLst/>
          </a:prstGeom>
          <a:solidFill>
            <a:srgbClr val="4190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Grafik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22" y="-12527"/>
            <a:ext cx="3643896" cy="1424115"/>
          </a:xfrm>
          <a:prstGeom prst="rect">
            <a:avLst/>
          </a:prstGeom>
        </p:spPr>
      </p:pic>
    </p:spTree>
    <p:extLst>
      <p:ext uri="{BB962C8B-B14F-4D97-AF65-F5344CB8AC3E}">
        <p14:creationId xmlns:p14="http://schemas.microsoft.com/office/powerpoint/2010/main" val="236229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152122"/>
            <a:ext cx="9144000" cy="1105678"/>
          </a:xfrm>
        </p:spPr>
        <p:txBody>
          <a:bodyPr/>
          <a:lstStyle>
            <a:lvl1pPr marL="0" indent="0" algn="ctr">
              <a:buNone/>
              <a:defRPr sz="24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Title Placeholder 1"/>
          <p:cNvSpPr>
            <a:spLocks noGrp="1"/>
          </p:cNvSpPr>
          <p:nvPr>
            <p:ph type="title"/>
          </p:nvPr>
        </p:nvSpPr>
        <p:spPr>
          <a:xfrm>
            <a:off x="838200" y="2826559"/>
            <a:ext cx="10515600" cy="1325563"/>
          </a:xfrm>
          <a:prstGeom prst="rect">
            <a:avLst/>
          </a:prstGeom>
        </p:spPr>
        <p:txBody>
          <a:bodyPr vert="horz" lIns="91440" tIns="45720" rIns="91440" bIns="45720" rtlCol="0" anchor="ctr">
            <a:normAutofit/>
          </a:bodyPr>
          <a:lstStyle>
            <a:lvl1pPr algn="ctr">
              <a:defRPr>
                <a:solidFill>
                  <a:schemeClr val="tx2"/>
                </a:soli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23000"/>
            <a:ext cx="12192000" cy="635000"/>
          </a:xfrm>
          <a:prstGeom prst="rect">
            <a:avLst/>
          </a:prstGeom>
        </p:spPr>
      </p:pic>
    </p:spTree>
    <p:extLst>
      <p:ext uri="{BB962C8B-B14F-4D97-AF65-F5344CB8AC3E}">
        <p14:creationId xmlns:p14="http://schemas.microsoft.com/office/powerpoint/2010/main" val="370671265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2871019"/>
            <a:ext cx="10515600" cy="650936"/>
          </a:xfrm>
          <a:prstGeom prst="rect">
            <a:avLst/>
          </a:prstGeom>
        </p:spPr>
        <p:txBody>
          <a:bodyPr vert="horz" lIns="91440" tIns="45720" rIns="91440" bIns="45720" rtlCol="0" anchor="ctr">
            <a:normAutofit/>
          </a:bodyPr>
          <a:lstStyle>
            <a:lvl1pPr algn="ctr">
              <a:defRPr>
                <a:solidFill>
                  <a:schemeClr val="bg1"/>
                </a:solidFill>
              </a:defRPr>
            </a:lvl1pPr>
          </a:lstStyle>
          <a:p>
            <a:r>
              <a:rPr lang="en-US" smtClean="0"/>
              <a:t>Click to edit Master title style</a:t>
            </a:r>
            <a:endParaRPr lang="en-US" dirty="0"/>
          </a:p>
        </p:txBody>
      </p:sp>
      <p:sp>
        <p:nvSpPr>
          <p:cNvPr id="6" name="Subtitle 2"/>
          <p:cNvSpPr>
            <a:spLocks noGrp="1"/>
          </p:cNvSpPr>
          <p:nvPr>
            <p:ph type="subTitle" idx="1"/>
          </p:nvPr>
        </p:nvSpPr>
        <p:spPr>
          <a:xfrm>
            <a:off x="1524000" y="3640845"/>
            <a:ext cx="9144000" cy="1105678"/>
          </a:xfrm>
        </p:spPr>
        <p:txBody>
          <a:bodyPr/>
          <a:lstStyle>
            <a:lvl1pPr marL="0" indent="0" algn="ctr">
              <a:buNone/>
              <a:defRPr sz="24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42548545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W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838200" y="2871019"/>
            <a:ext cx="10515600" cy="650936"/>
          </a:xfrm>
          <a:prstGeom prst="rect">
            <a:avLst/>
          </a:prstGeom>
        </p:spPr>
        <p:txBody>
          <a:bodyPr vert="horz" lIns="91440" tIns="45720" rIns="91440" bIns="45720" rtlCol="0" anchor="ctr">
            <a:normAutofit/>
          </a:bodyPr>
          <a:lstStyle>
            <a:lvl1pPr algn="ctr">
              <a:defRPr>
                <a:solidFill>
                  <a:schemeClr val="bg1"/>
                </a:solidFill>
              </a:defRPr>
            </a:lvl1pPr>
          </a:lstStyle>
          <a:p>
            <a:r>
              <a:rPr lang="en-US" smtClean="0"/>
              <a:t>Click to edit Master title style</a:t>
            </a:r>
            <a:endParaRPr lang="en-US" dirty="0"/>
          </a:p>
        </p:txBody>
      </p:sp>
      <p:sp>
        <p:nvSpPr>
          <p:cNvPr id="14" name="Subtitle 2"/>
          <p:cNvSpPr>
            <a:spLocks noGrp="1"/>
          </p:cNvSpPr>
          <p:nvPr>
            <p:ph type="subTitle" idx="1"/>
          </p:nvPr>
        </p:nvSpPr>
        <p:spPr>
          <a:xfrm>
            <a:off x="1524000" y="3640845"/>
            <a:ext cx="9144000" cy="1105678"/>
          </a:xfrm>
        </p:spPr>
        <p:txBody>
          <a:bodyPr/>
          <a:lstStyle>
            <a:lvl1pPr marL="0" indent="0" algn="ctr">
              <a:buNone/>
              <a:defRPr sz="24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42666140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838200" y="2871019"/>
            <a:ext cx="10515600" cy="650936"/>
          </a:xfrm>
          <a:prstGeom prst="rect">
            <a:avLst/>
          </a:prstGeom>
        </p:spPr>
        <p:txBody>
          <a:bodyPr vert="horz" lIns="91440" tIns="45720" rIns="91440" bIns="45720" rtlCol="0" anchor="ctr">
            <a:normAutofit/>
          </a:bodyPr>
          <a:lstStyle>
            <a:lvl1pPr algn="ctr">
              <a:defRPr>
                <a:solidFill>
                  <a:schemeClr val="bg1"/>
                </a:solidFill>
              </a:defRPr>
            </a:lvl1pPr>
          </a:lstStyle>
          <a:p>
            <a:r>
              <a:rPr lang="en-US" smtClean="0"/>
              <a:t>Click to edit Master title style</a:t>
            </a:r>
            <a:endParaRPr lang="en-US" dirty="0"/>
          </a:p>
        </p:txBody>
      </p:sp>
      <p:sp>
        <p:nvSpPr>
          <p:cNvPr id="14" name="Subtitle 2"/>
          <p:cNvSpPr>
            <a:spLocks noGrp="1"/>
          </p:cNvSpPr>
          <p:nvPr>
            <p:ph type="subTitle" idx="1"/>
          </p:nvPr>
        </p:nvSpPr>
        <p:spPr>
          <a:xfrm>
            <a:off x="1524000" y="3640845"/>
            <a:ext cx="9144000" cy="1105678"/>
          </a:xfrm>
        </p:spPr>
        <p:txBody>
          <a:bodyPr/>
          <a:lstStyle>
            <a:lvl1pPr marL="0" indent="0" algn="ctr">
              <a:buNone/>
              <a:defRPr sz="24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7755320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P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838200" y="2871019"/>
            <a:ext cx="10515600" cy="650936"/>
          </a:xfrm>
          <a:prstGeom prst="rect">
            <a:avLst/>
          </a:prstGeom>
        </p:spPr>
        <p:txBody>
          <a:bodyPr vert="horz" lIns="91440" tIns="45720" rIns="91440" bIns="45720" rtlCol="0" anchor="ctr">
            <a:normAutofit/>
          </a:bodyPr>
          <a:lstStyle>
            <a:lvl1pPr algn="ctr">
              <a:defRPr>
                <a:solidFill>
                  <a:schemeClr val="bg1"/>
                </a:solidFill>
              </a:defRPr>
            </a:lvl1pPr>
          </a:lstStyle>
          <a:p>
            <a:r>
              <a:rPr lang="en-US" smtClean="0"/>
              <a:t>Click to edit Master title style</a:t>
            </a:r>
            <a:endParaRPr lang="en-US" dirty="0"/>
          </a:p>
        </p:txBody>
      </p:sp>
      <p:sp>
        <p:nvSpPr>
          <p:cNvPr id="14" name="Subtitle 2"/>
          <p:cNvSpPr>
            <a:spLocks noGrp="1"/>
          </p:cNvSpPr>
          <p:nvPr>
            <p:ph type="subTitle" idx="1"/>
          </p:nvPr>
        </p:nvSpPr>
        <p:spPr>
          <a:xfrm>
            <a:off x="1524000" y="3640845"/>
            <a:ext cx="9144000" cy="1105678"/>
          </a:xfrm>
        </p:spPr>
        <p:txBody>
          <a:bodyPr/>
          <a:lstStyle>
            <a:lvl1pPr marL="0" indent="0" algn="ctr">
              <a:buNone/>
              <a:defRPr sz="24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40107131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theme" Target="../theme/theme11.xml"/><Relationship Id="rId4" Type="http://schemas.openxmlformats.org/officeDocument/2006/relationships/slideLayout" Target="../slideLayouts/slideLayout48.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49.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7.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1"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1" Type="http://schemas.openxmlformats.org/officeDocument/2006/relationships/theme" Target="../theme/theme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5.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7.em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4.png"/><Relationship Id="rId5" Type="http://schemas.openxmlformats.org/officeDocument/2006/relationships/slideLayout" Target="../slideLayouts/slideLayout40.xml"/><Relationship Id="rId10" Type="http://schemas.openxmlformats.org/officeDocument/2006/relationships/theme" Target="../theme/theme4.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7A129-6CCC-4CA6-8A5B-9943AAE6977F}" type="slidenum">
              <a:rPr lang="en-US" smtClean="0"/>
              <a:t>‹Nr.›</a:t>
            </a:fld>
            <a:endParaRPr lang="en-US"/>
          </a:p>
        </p:txBody>
      </p:sp>
    </p:spTree>
    <p:extLst>
      <p:ext uri="{BB962C8B-B14F-4D97-AF65-F5344CB8AC3E}">
        <p14:creationId xmlns:p14="http://schemas.microsoft.com/office/powerpoint/2010/main" val="2264034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4" r:id="rId3"/>
    <p:sldLayoutId id="2147483670" r:id="rId4"/>
    <p:sldLayoutId id="2147483700" r:id="rId5"/>
    <p:sldLayoutId id="2147483728" r:id="rId6"/>
    <p:sldLayoutId id="2147483701" r:id="rId7"/>
    <p:sldLayoutId id="2147483702" r:id="rId8"/>
    <p:sldLayoutId id="2147483703" r:id="rId9"/>
    <p:sldLayoutId id="2147483705" r:id="rId10"/>
    <p:sldLayoutId id="2147483757" r:id="rId11"/>
    <p:sldLayoutId id="2147483808" r:id="rId12"/>
    <p:sldLayoutId id="2147483809" r:id="rId13"/>
    <p:sldLayoutId id="2147483811"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1219177"/>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2"/>
            <a:ext cx="11155094"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8836922"/>
      </p:ext>
    </p:extLst>
  </p:cSld>
  <p:clrMap bg1="lt1" tx1="dk1" bg2="lt2" tx2="dk2" accent1="accent1" accent2="accent2" accent3="accent3" accent4="accent4" accent5="accent5" accent6="accent6" hlink="hlink" folHlink="folHlink"/>
  <p:sldLayoutIdLst>
    <p:sldLayoutId id="2147483769" r:id="rId1"/>
    <p:sldLayoutId id="2147483771" r:id="rId2"/>
    <p:sldLayoutId id="2147483807" r:id="rId3"/>
    <p:sldLayoutId id="2147483812" r:id="rId4"/>
  </p:sldLayoutIdLst>
  <p:transition spd="slow">
    <p:push/>
  </p:transition>
  <p:timing>
    <p:tnLst>
      <p:par>
        <p:cTn id="1" dur="indefinite" restart="never" nodeType="tmRoot"/>
      </p:par>
    </p:tnLst>
  </p:timing>
  <p:txStyles>
    <p:titleStyle>
      <a:lvl1pPr algn="l" defTabSz="913022" rtl="0" eaLnBrk="1" latinLnBrk="0" hangingPunct="1">
        <a:lnSpc>
          <a:spcPct val="90000"/>
        </a:lnSpc>
        <a:spcBef>
          <a:spcPct val="0"/>
        </a:spcBef>
        <a:buNone/>
        <a:defRPr lang="en-US" sz="55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227" marR="0" indent="-339227" algn="l" defTabSz="913022"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13"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40591605"/>
      </p:ext>
    </p:extLst>
  </p:cSld>
  <p:clrMap bg1="lt1" tx1="dk1" bg2="lt2" tx2="dk2" accent1="accent1" accent2="accent2" accent3="accent3" accent4="accent4" accent5="accent5" accent6="accent6" hlink="hlink" folHlink="folHlink"/>
  <p:sldLayoutIdLst>
    <p:sldLayoutId id="214748377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5349401"/>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4426602"/>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8267455"/>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3853492"/>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7791519"/>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522516"/>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9387323"/>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Rectangle 10"/>
          <p:cNvSpPr/>
          <p:nvPr userDrawn="1"/>
        </p:nvSpPr>
        <p:spPr>
          <a:xfrm>
            <a:off x="0" y="6390218"/>
            <a:ext cx="12192000" cy="501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3"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pic>
        <p:nvPicPr>
          <p:cNvPr id="8" name="Picture 7"/>
          <p:cNvPicPr>
            <a:picLocks noChangeAspect="1"/>
          </p:cNvPicPr>
          <p:nvPr userDrawn="1"/>
        </p:nvPicPr>
        <p:blipFill>
          <a:blip r:embed="rId12">
            <a:duotone>
              <a:schemeClr val="accent5">
                <a:shade val="45000"/>
                <a:satMod val="135000"/>
              </a:schemeClr>
              <a:prstClr val="white"/>
            </a:duotone>
          </a:blip>
          <a:stretch>
            <a:fillRect/>
          </a:stretch>
        </p:blipFill>
        <p:spPr>
          <a:xfrm>
            <a:off x="952501" y="6500659"/>
            <a:ext cx="1364226" cy="280767"/>
          </a:xfrm>
          <a:prstGeom prst="rect">
            <a:avLst/>
          </a:prstGeom>
        </p:spPr>
      </p:pic>
    </p:spTree>
    <p:extLst>
      <p:ext uri="{BB962C8B-B14F-4D97-AF65-F5344CB8AC3E}">
        <p14:creationId xmlns:p14="http://schemas.microsoft.com/office/powerpoint/2010/main" val="2049711833"/>
      </p:ext>
    </p:extLst>
  </p:cSld>
  <p:clrMap bg1="lt1" tx1="dk1" bg2="lt2" tx2="dk2" accent1="accent1" accent2="accent2" accent3="accent3" accent4="accent4" accent5="accent5" accent6="accent6" hlink="hlink" folHlink="folHlink"/>
  <p:sldLayoutIdLst>
    <p:sldLayoutId id="2147483713" r:id="rId1"/>
    <p:sldLayoutId id="2147483730" r:id="rId2"/>
    <p:sldLayoutId id="2147483729" r:id="rId3"/>
    <p:sldLayoutId id="2147483724" r:id="rId4"/>
    <p:sldLayoutId id="2147483715" r:id="rId5"/>
    <p:sldLayoutId id="2147483725" r:id="rId6"/>
    <p:sldLayoutId id="2147483717" r:id="rId7"/>
    <p:sldLayoutId id="2147483726" r:id="rId8"/>
    <p:sldLayoutId id="2147483721" r:id="rId9"/>
    <p:sldLayoutId id="2147483727"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2885332"/>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1311128"/>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1092063"/>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436614"/>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1960513"/>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4029777"/>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5798119"/>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364B9D"/>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558212"/>
            <a:ext cx="10515600" cy="461875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itle Placeholder 1"/>
          <p:cNvSpPr>
            <a:spLocks noGrp="1"/>
          </p:cNvSpPr>
          <p:nvPr>
            <p:ph type="title"/>
          </p:nvPr>
        </p:nvSpPr>
        <p:spPr>
          <a:xfrm>
            <a:off x="838200" y="365126"/>
            <a:ext cx="10515600" cy="74698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8" name="Rectangle 7"/>
          <p:cNvSpPr/>
          <p:nvPr userDrawn="1"/>
        </p:nvSpPr>
        <p:spPr>
          <a:xfrm>
            <a:off x="0" y="6390218"/>
            <a:ext cx="12192000" cy="501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p:cNvSpPr>
            <a:spLocks noGrp="1"/>
          </p:cNvSpPr>
          <p:nvPr>
            <p:ph type="ftr" sz="quarter" idx="3"/>
          </p:nvPr>
        </p:nvSpPr>
        <p:spPr>
          <a:xfrm>
            <a:off x="4038600" y="6626306"/>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4" name="Slide Number Placeholder 5"/>
          <p:cNvSpPr>
            <a:spLocks noGrp="1"/>
          </p:cNvSpPr>
          <p:nvPr>
            <p:ph type="sldNum" sz="quarter" idx="4"/>
          </p:nvPr>
        </p:nvSpPr>
        <p:spPr>
          <a:xfrm>
            <a:off x="8610600" y="6626306"/>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pic>
        <p:nvPicPr>
          <p:cNvPr id="10" name="Picture 9"/>
          <p:cNvPicPr>
            <a:picLocks noChangeAspect="1"/>
          </p:cNvPicPr>
          <p:nvPr userDrawn="1"/>
        </p:nvPicPr>
        <p:blipFill>
          <a:blip r:embed="rId14">
            <a:duotone>
              <a:schemeClr val="accent5">
                <a:shade val="45000"/>
                <a:satMod val="135000"/>
              </a:schemeClr>
              <a:prstClr val="white"/>
            </a:duotone>
          </a:blip>
          <a:stretch>
            <a:fillRect/>
          </a:stretch>
        </p:blipFill>
        <p:spPr>
          <a:xfrm>
            <a:off x="952501" y="6500659"/>
            <a:ext cx="1364226" cy="280767"/>
          </a:xfrm>
          <a:prstGeom prst="rect">
            <a:avLst/>
          </a:prstGeom>
        </p:spPr>
      </p:pic>
    </p:spTree>
    <p:extLst>
      <p:ext uri="{BB962C8B-B14F-4D97-AF65-F5344CB8AC3E}">
        <p14:creationId xmlns:p14="http://schemas.microsoft.com/office/powerpoint/2010/main" val="3176414528"/>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97" r:id="rId8"/>
    <p:sldLayoutId id="2147483696" r:id="rId9"/>
    <p:sldLayoutId id="2147483743" r:id="rId10"/>
    <p:sldLayoutId id="2147483806"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userDrawn="1"/>
        </p:nvSpPr>
        <p:spPr>
          <a:xfrm>
            <a:off x="0" y="6356350"/>
            <a:ext cx="12192000" cy="50165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0"/>
            <a:ext cx="12192000" cy="125963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838200" y="1558212"/>
            <a:ext cx="10515600" cy="461875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itle Placeholder 1"/>
          <p:cNvSpPr>
            <a:spLocks noGrp="1"/>
          </p:cNvSpPr>
          <p:nvPr>
            <p:ph type="title"/>
          </p:nvPr>
        </p:nvSpPr>
        <p:spPr>
          <a:xfrm>
            <a:off x="838200" y="365125"/>
            <a:ext cx="10515600" cy="72226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9" name="Footer Placeholder 4"/>
          <p:cNvSpPr>
            <a:spLocks noGrp="1"/>
          </p:cNvSpPr>
          <p:nvPr>
            <p:ph type="ftr" sz="quarter" idx="3"/>
          </p:nvPr>
        </p:nvSpPr>
        <p:spPr>
          <a:xfrm>
            <a:off x="4038600" y="6592438"/>
            <a:ext cx="4114800" cy="20424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8610600" y="6592438"/>
            <a:ext cx="2743200" cy="204245"/>
          </a:xfrm>
          <a:prstGeom prst="rect">
            <a:avLst/>
          </a:prstGeom>
        </p:spPr>
        <p:txBody>
          <a:bodyPr vert="horz" lIns="91440" tIns="45720" rIns="91440" bIns="45720" rtlCol="0" anchor="ctr"/>
          <a:lstStyle>
            <a:lvl1pPr algn="r">
              <a:defRPr sz="1200">
                <a:solidFill>
                  <a:schemeClr val="tx1">
                    <a:tint val="75000"/>
                  </a:schemeClr>
                </a:solidFill>
              </a:defRPr>
            </a:lvl1pPr>
          </a:lstStyle>
          <a:p>
            <a:fld id="{BEB95162-D7DF-4C0C-B811-D3029417A804}" type="slidenum">
              <a:rPr lang="en-US" smtClean="0"/>
              <a:t>‹Nr.›</a:t>
            </a:fld>
            <a:endParaRPr lang="en-US"/>
          </a:p>
        </p:txBody>
      </p:sp>
      <p:pic>
        <p:nvPicPr>
          <p:cNvPr id="11" name="Picture 10"/>
          <p:cNvPicPr>
            <a:picLocks noChangeAspect="1"/>
          </p:cNvPicPr>
          <p:nvPr userDrawn="1"/>
        </p:nvPicPr>
        <p:blipFill>
          <a:blip r:embed="rId12">
            <a:duotone>
              <a:schemeClr val="accent5">
                <a:shade val="45000"/>
                <a:satMod val="135000"/>
              </a:schemeClr>
              <a:prstClr val="white"/>
            </a:duotone>
          </a:blip>
          <a:stretch>
            <a:fillRect/>
          </a:stretch>
        </p:blipFill>
        <p:spPr>
          <a:xfrm>
            <a:off x="952501" y="6500659"/>
            <a:ext cx="1364226" cy="280767"/>
          </a:xfrm>
          <a:prstGeom prst="rect">
            <a:avLst/>
          </a:prstGeom>
        </p:spPr>
      </p:pic>
    </p:spTree>
    <p:extLst>
      <p:ext uri="{BB962C8B-B14F-4D97-AF65-F5344CB8AC3E}">
        <p14:creationId xmlns:p14="http://schemas.microsoft.com/office/powerpoint/2010/main" val="420491007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8" r:id="rId8"/>
    <p:sldLayoutId id="2147483699"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9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9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9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9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9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113561"/>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0650418"/>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80631"/>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6469869"/>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911769"/>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bit.ly/1PfGQfX" TargetMode="External"/><Relationship Id="rId2" Type="http://schemas.openxmlformats.org/officeDocument/2006/relationships/notesSlide" Target="../notesSlides/notesSlide9.xml"/><Relationship Id="rId1" Type="http://schemas.openxmlformats.org/officeDocument/2006/relationships/slideLayout" Target="../slideLayouts/slideLayout45.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2" Type="http://schemas.openxmlformats.org/officeDocument/2006/relationships/notesSlide" Target="../notesSlides/notesSlide11.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49.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18" Type="http://schemas.openxmlformats.org/officeDocument/2006/relationships/diagramData" Target="../diagrams/data9.xml"/><Relationship Id="rId26" Type="http://schemas.openxmlformats.org/officeDocument/2006/relationships/diagramColors" Target="../diagrams/colors10.xml"/><Relationship Id="rId3" Type="http://schemas.openxmlformats.org/officeDocument/2006/relationships/diagramData" Target="../diagrams/data6.xml"/><Relationship Id="rId21" Type="http://schemas.openxmlformats.org/officeDocument/2006/relationships/diagramColors" Target="../diagrams/colors9.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5" Type="http://schemas.openxmlformats.org/officeDocument/2006/relationships/diagramQuickStyle" Target="../diagrams/quickStyle10.xml"/><Relationship Id="rId2" Type="http://schemas.openxmlformats.org/officeDocument/2006/relationships/notesSlide" Target="../notesSlides/notesSlide12.xml"/><Relationship Id="rId16" Type="http://schemas.openxmlformats.org/officeDocument/2006/relationships/diagramColors" Target="../diagrams/colors8.xml"/><Relationship Id="rId20" Type="http://schemas.openxmlformats.org/officeDocument/2006/relationships/diagramQuickStyle" Target="../diagrams/quickStyle9.xml"/><Relationship Id="rId1" Type="http://schemas.openxmlformats.org/officeDocument/2006/relationships/slideLayout" Target="../slideLayouts/slideLayout49.xml"/><Relationship Id="rId6" Type="http://schemas.openxmlformats.org/officeDocument/2006/relationships/diagramColors" Target="../diagrams/colors6.xml"/><Relationship Id="rId11" Type="http://schemas.openxmlformats.org/officeDocument/2006/relationships/diagramColors" Target="../diagrams/colors7.xml"/><Relationship Id="rId24" Type="http://schemas.openxmlformats.org/officeDocument/2006/relationships/diagramLayout" Target="../diagrams/layout10.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23" Type="http://schemas.openxmlformats.org/officeDocument/2006/relationships/diagramData" Target="../diagrams/data10.xml"/><Relationship Id="rId10" Type="http://schemas.openxmlformats.org/officeDocument/2006/relationships/diagramQuickStyle" Target="../diagrams/quickStyle7.xml"/><Relationship Id="rId19" Type="http://schemas.openxmlformats.org/officeDocument/2006/relationships/diagramLayout" Target="../diagrams/layout9.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 Id="rId22" Type="http://schemas.microsoft.com/office/2007/relationships/diagramDrawing" Target="../diagrams/drawing9.xml"/><Relationship Id="rId27" Type="http://schemas.microsoft.com/office/2007/relationships/diagramDrawing" Target="../diagrams/drawing10.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18" Type="http://schemas.openxmlformats.org/officeDocument/2006/relationships/diagramData" Target="../diagrams/data14.xml"/><Relationship Id="rId26" Type="http://schemas.openxmlformats.org/officeDocument/2006/relationships/diagramColors" Target="../diagrams/colors15.xml"/><Relationship Id="rId3" Type="http://schemas.openxmlformats.org/officeDocument/2006/relationships/diagramData" Target="../diagrams/data11.xml"/><Relationship Id="rId21" Type="http://schemas.openxmlformats.org/officeDocument/2006/relationships/diagramColors" Target="../diagrams/colors14.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5" Type="http://schemas.openxmlformats.org/officeDocument/2006/relationships/diagramQuickStyle" Target="../diagrams/quickStyle15.xml"/><Relationship Id="rId2" Type="http://schemas.openxmlformats.org/officeDocument/2006/relationships/notesSlide" Target="../notesSlides/notesSlide13.xml"/><Relationship Id="rId16" Type="http://schemas.openxmlformats.org/officeDocument/2006/relationships/diagramColors" Target="../diagrams/colors13.xml"/><Relationship Id="rId20" Type="http://schemas.openxmlformats.org/officeDocument/2006/relationships/diagramQuickStyle" Target="../diagrams/quickStyle14.xml"/><Relationship Id="rId1" Type="http://schemas.openxmlformats.org/officeDocument/2006/relationships/slideLayout" Target="../slideLayouts/slideLayout49.xml"/><Relationship Id="rId6" Type="http://schemas.openxmlformats.org/officeDocument/2006/relationships/diagramColors" Target="../diagrams/colors11.xml"/><Relationship Id="rId11" Type="http://schemas.openxmlformats.org/officeDocument/2006/relationships/diagramColors" Target="../diagrams/colors12.xml"/><Relationship Id="rId24" Type="http://schemas.openxmlformats.org/officeDocument/2006/relationships/diagramLayout" Target="../diagrams/layout15.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23" Type="http://schemas.openxmlformats.org/officeDocument/2006/relationships/diagramData" Target="../diagrams/data15.xml"/><Relationship Id="rId10" Type="http://schemas.openxmlformats.org/officeDocument/2006/relationships/diagramQuickStyle" Target="../diagrams/quickStyle12.xml"/><Relationship Id="rId19" Type="http://schemas.openxmlformats.org/officeDocument/2006/relationships/diagramLayout" Target="../diagrams/layout14.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 Id="rId22" Type="http://schemas.microsoft.com/office/2007/relationships/diagramDrawing" Target="../diagrams/drawing14.xml"/><Relationship Id="rId27" Type="http://schemas.microsoft.com/office/2007/relationships/diagramDrawing" Target="../diagrams/drawing15.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diagramData" Target="../diagrams/data18.xml"/><Relationship Id="rId18" Type="http://schemas.openxmlformats.org/officeDocument/2006/relationships/diagramData" Target="../diagrams/data19.xml"/><Relationship Id="rId26" Type="http://schemas.openxmlformats.org/officeDocument/2006/relationships/diagramColors" Target="../diagrams/colors20.xml"/><Relationship Id="rId3" Type="http://schemas.openxmlformats.org/officeDocument/2006/relationships/diagramData" Target="../diagrams/data16.xml"/><Relationship Id="rId21" Type="http://schemas.openxmlformats.org/officeDocument/2006/relationships/diagramColors" Target="../diagrams/colors19.xml"/><Relationship Id="rId7" Type="http://schemas.microsoft.com/office/2007/relationships/diagramDrawing" Target="../diagrams/drawing16.xml"/><Relationship Id="rId12" Type="http://schemas.microsoft.com/office/2007/relationships/diagramDrawing" Target="../diagrams/drawing17.xml"/><Relationship Id="rId17" Type="http://schemas.microsoft.com/office/2007/relationships/diagramDrawing" Target="../diagrams/drawing18.xml"/><Relationship Id="rId25" Type="http://schemas.openxmlformats.org/officeDocument/2006/relationships/diagramQuickStyle" Target="../diagrams/quickStyle20.xml"/><Relationship Id="rId2" Type="http://schemas.openxmlformats.org/officeDocument/2006/relationships/notesSlide" Target="../notesSlides/notesSlide14.xml"/><Relationship Id="rId16" Type="http://schemas.openxmlformats.org/officeDocument/2006/relationships/diagramColors" Target="../diagrams/colors18.xml"/><Relationship Id="rId20" Type="http://schemas.openxmlformats.org/officeDocument/2006/relationships/diagramQuickStyle" Target="../diagrams/quickStyle19.xml"/><Relationship Id="rId1" Type="http://schemas.openxmlformats.org/officeDocument/2006/relationships/slideLayout" Target="../slideLayouts/slideLayout49.xml"/><Relationship Id="rId6" Type="http://schemas.openxmlformats.org/officeDocument/2006/relationships/diagramColors" Target="../diagrams/colors16.xml"/><Relationship Id="rId11" Type="http://schemas.openxmlformats.org/officeDocument/2006/relationships/diagramColors" Target="../diagrams/colors17.xml"/><Relationship Id="rId24" Type="http://schemas.openxmlformats.org/officeDocument/2006/relationships/diagramLayout" Target="../diagrams/layout20.xml"/><Relationship Id="rId5" Type="http://schemas.openxmlformats.org/officeDocument/2006/relationships/diagramQuickStyle" Target="../diagrams/quickStyle16.xml"/><Relationship Id="rId15" Type="http://schemas.openxmlformats.org/officeDocument/2006/relationships/diagramQuickStyle" Target="../diagrams/quickStyle18.xml"/><Relationship Id="rId23" Type="http://schemas.openxmlformats.org/officeDocument/2006/relationships/diagramData" Target="../diagrams/data20.xml"/><Relationship Id="rId10" Type="http://schemas.openxmlformats.org/officeDocument/2006/relationships/diagramQuickStyle" Target="../diagrams/quickStyle17.xml"/><Relationship Id="rId19" Type="http://schemas.openxmlformats.org/officeDocument/2006/relationships/diagramLayout" Target="../diagrams/layout19.xml"/><Relationship Id="rId4" Type="http://schemas.openxmlformats.org/officeDocument/2006/relationships/diagramLayout" Target="../diagrams/layout16.xml"/><Relationship Id="rId9" Type="http://schemas.openxmlformats.org/officeDocument/2006/relationships/diagramLayout" Target="../diagrams/layout17.xml"/><Relationship Id="rId14" Type="http://schemas.openxmlformats.org/officeDocument/2006/relationships/diagramLayout" Target="../diagrams/layout18.xml"/><Relationship Id="rId22" Type="http://schemas.microsoft.com/office/2007/relationships/diagramDrawing" Target="../diagrams/drawing19.xml"/><Relationship Id="rId27" Type="http://schemas.microsoft.com/office/2007/relationships/diagramDrawing" Target="../diagrams/drawing20.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2.xml"/><Relationship Id="rId13" Type="http://schemas.openxmlformats.org/officeDocument/2006/relationships/diagramData" Target="../diagrams/data23.xml"/><Relationship Id="rId18" Type="http://schemas.openxmlformats.org/officeDocument/2006/relationships/diagramData" Target="../diagrams/data24.xml"/><Relationship Id="rId26" Type="http://schemas.openxmlformats.org/officeDocument/2006/relationships/diagramColors" Target="../diagrams/colors25.xml"/><Relationship Id="rId3" Type="http://schemas.openxmlformats.org/officeDocument/2006/relationships/diagramData" Target="../diagrams/data21.xml"/><Relationship Id="rId21" Type="http://schemas.openxmlformats.org/officeDocument/2006/relationships/diagramColors" Target="../diagrams/colors24.xml"/><Relationship Id="rId7" Type="http://schemas.microsoft.com/office/2007/relationships/diagramDrawing" Target="../diagrams/drawing21.xml"/><Relationship Id="rId12" Type="http://schemas.microsoft.com/office/2007/relationships/diagramDrawing" Target="../diagrams/drawing22.xml"/><Relationship Id="rId17" Type="http://schemas.microsoft.com/office/2007/relationships/diagramDrawing" Target="../diagrams/drawing23.xml"/><Relationship Id="rId25" Type="http://schemas.openxmlformats.org/officeDocument/2006/relationships/diagramQuickStyle" Target="../diagrams/quickStyle25.xml"/><Relationship Id="rId2" Type="http://schemas.openxmlformats.org/officeDocument/2006/relationships/notesSlide" Target="../notesSlides/notesSlide15.xml"/><Relationship Id="rId16" Type="http://schemas.openxmlformats.org/officeDocument/2006/relationships/diagramColors" Target="../diagrams/colors23.xml"/><Relationship Id="rId20" Type="http://schemas.openxmlformats.org/officeDocument/2006/relationships/diagramQuickStyle" Target="../diagrams/quickStyle24.xml"/><Relationship Id="rId1" Type="http://schemas.openxmlformats.org/officeDocument/2006/relationships/slideLayout" Target="../slideLayouts/slideLayout49.xml"/><Relationship Id="rId6" Type="http://schemas.openxmlformats.org/officeDocument/2006/relationships/diagramColors" Target="../diagrams/colors21.xml"/><Relationship Id="rId11" Type="http://schemas.openxmlformats.org/officeDocument/2006/relationships/diagramColors" Target="../diagrams/colors22.xml"/><Relationship Id="rId24" Type="http://schemas.openxmlformats.org/officeDocument/2006/relationships/diagramLayout" Target="../diagrams/layout25.xml"/><Relationship Id="rId5" Type="http://schemas.openxmlformats.org/officeDocument/2006/relationships/diagramQuickStyle" Target="../diagrams/quickStyle21.xml"/><Relationship Id="rId15" Type="http://schemas.openxmlformats.org/officeDocument/2006/relationships/diagramQuickStyle" Target="../diagrams/quickStyle23.xml"/><Relationship Id="rId23" Type="http://schemas.openxmlformats.org/officeDocument/2006/relationships/diagramData" Target="../diagrams/data25.xml"/><Relationship Id="rId10" Type="http://schemas.openxmlformats.org/officeDocument/2006/relationships/diagramQuickStyle" Target="../diagrams/quickStyle22.xml"/><Relationship Id="rId19" Type="http://schemas.openxmlformats.org/officeDocument/2006/relationships/diagramLayout" Target="../diagrams/layout24.xml"/><Relationship Id="rId4" Type="http://schemas.openxmlformats.org/officeDocument/2006/relationships/diagramLayout" Target="../diagrams/layout21.xml"/><Relationship Id="rId9" Type="http://schemas.openxmlformats.org/officeDocument/2006/relationships/diagramLayout" Target="../diagrams/layout22.xml"/><Relationship Id="rId14" Type="http://schemas.openxmlformats.org/officeDocument/2006/relationships/diagramLayout" Target="../diagrams/layout23.xml"/><Relationship Id="rId22" Type="http://schemas.microsoft.com/office/2007/relationships/diagramDrawing" Target="../diagrams/drawing24.xml"/><Relationship Id="rId27" Type="http://schemas.microsoft.com/office/2007/relationships/diagramDrawing" Target="../diagrams/drawing25.xm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office.com/en-us/article/OneDrive-system-requirements-cc0cb2b8-f446-445c-9b52-d3c2627d681e?ui=en-US&amp;rs=en-US&amp;ad=US" TargetMode="External"/><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2.xml"/><Relationship Id="rId1" Type="http://schemas.openxmlformats.org/officeDocument/2006/relationships/slideLayout" Target="../slideLayouts/slideLayout49.xml"/><Relationship Id="rId5" Type="http://schemas.openxmlformats.org/officeDocument/2006/relationships/image" Target="../media/image65.png"/><Relationship Id="rId4" Type="http://schemas.openxmlformats.org/officeDocument/2006/relationships/hyperlink" Target="https://support.office.com/en-us/article/Which-OneDrive-sync-client-am-I-using-19246eae-8a51-490a-8d97-a645c151f2ba"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9.xml"/><Relationship Id="rId5" Type="http://schemas.openxmlformats.org/officeDocument/2006/relationships/image" Target="../media/image67.png"/><Relationship Id="rId4" Type="http://schemas.openxmlformats.org/officeDocument/2006/relationships/hyperlink" Target="https://support.office.com/en-us/article/Fix-OneDrive-for-Business-sync-problems-e12c6a8b-4bbe-4391-9c23-1a52b55a1967?ui=en-US&amp;rs=en-US&amp;ad=U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support.office.com/en-us/article/Get-started-with-the-OneDrive-for-Business-Next-Generation-Sync-Client-in-Windows-615391c4-2bd3-4aae-a42a-858262e42a49?ui=en-US&amp;rs=en-US&amp;ad=US" TargetMode="External"/><Relationship Id="rId7"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49.xml"/><Relationship Id="rId6" Type="http://schemas.openxmlformats.org/officeDocument/2006/relationships/hyperlink" Target="http://go.microsoft.com/fwlink/p/?LinkId=248256" TargetMode="External"/><Relationship Id="rId5" Type="http://schemas.openxmlformats.org/officeDocument/2006/relationships/hyperlink" Target="https://onedrive.live.com/about/en-us/download/" TargetMode="External"/><Relationship Id="rId4" Type="http://schemas.openxmlformats.org/officeDocument/2006/relationships/hyperlink" Target="https://support.office.com/en-us/article/Get-started-with-the-OneDrive-for-Business-Next-Generation-Sync-Client-on-Mac-OS-X-d11b9f29-00bb-4172-be39-997da46f913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49.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49.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49.xml"/><Relationship Id="rId4" Type="http://schemas.openxmlformats.org/officeDocument/2006/relationships/image" Target="../media/image80.gif"/></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49.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49.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49.xml"/><Relationship Id="rId4" Type="http://schemas.openxmlformats.org/officeDocument/2006/relationships/hyperlink" Target="https://www.youtube.com/watch?v=xRFe38WxCjU"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3" Type="http://schemas.openxmlformats.org/officeDocument/2006/relationships/hyperlink" Target="https://support.office.com/en-us/article/Deploying-the-OneDrive-for-Business-Next-Generation-Sync-Client-in-an-enterprise-environment-3f3a511c-30c6-404a-98bf-76f95c519668" TargetMode="External"/><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530.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94.emf"/></Relationships>
</file>

<file path=ppt/slides/_rels/slide5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95.emf"/></Relationships>
</file>

<file path=ppt/slides/_rels/slide5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96.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34.xml"/><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8" Type="http://schemas.openxmlformats.org/officeDocument/2006/relationships/hyperlink" Target="https://support.office.com/en-us/article/Which-OneDrive-sync-client-am-I-using-19246eae-8a51-490a-8d97-a645c151f2ba" TargetMode="External"/><Relationship Id="rId3" Type="http://schemas.openxmlformats.org/officeDocument/2006/relationships/hyperlink" Target="https://support.office.com/de-de/article/Lernen-Sie-den-OneDrive-for-Business-Synchronisierungsclient-der-n%c3%a4chsten-Generation-kennen-7af500d9-a18e-4abb-8450-b94f4e52c1a0?ui=de-DE&amp;rs=de-DE&amp;ad=DEhttps://support.office.com/de-de/article/Lernen-Sie-den-OneDrive-for-Business-Synchronisierungsclient-der-n%c3%a4chsten-Generation-kennen-7af500d9-a18e-4abb-8450-b94f4e52c1a0?ui=de-DE&amp;rs=de-DE&amp;ad=DE" TargetMode="External"/><Relationship Id="rId7" Type="http://schemas.openxmlformats.org/officeDocument/2006/relationships/hyperlink" Target="https://support.office.com/en-us/article/Administrative-settings-for-the-OneDrive-for-Business-Next-Generation-Sync-Client-0ecb2cf5-8882-42b3-a6e9-be6bda30899c?ui=en-US&amp;rs=en-US&amp;ad=US" TargetMode="External"/><Relationship Id="rId2" Type="http://schemas.openxmlformats.org/officeDocument/2006/relationships/notesSlide" Target="../notesSlides/notesSlide57.xml"/><Relationship Id="rId1" Type="http://schemas.openxmlformats.org/officeDocument/2006/relationships/slideLayout" Target="../slideLayouts/slideLayout34.xml"/><Relationship Id="rId6" Type="http://schemas.openxmlformats.org/officeDocument/2006/relationships/hyperlink" Target="https://support.office.com/en-us/article/Transition-from-the-existing-OneDrive-for-Business-sync-client-4100df3a-0c96-464f-b0a8-c20de34da6fa" TargetMode="External"/><Relationship Id="rId5" Type="http://schemas.openxmlformats.org/officeDocument/2006/relationships/hyperlink" Target="https://support.office.com/en-us/article/Deploying-the-OneDrive-for-Business-Next-Generation-Sync-Client-in-an-enterprise-environment-3f3a511c-30c6-404a-98bf-76f95c519668" TargetMode="External"/><Relationship Id="rId4" Type="http://schemas.openxmlformats.org/officeDocument/2006/relationships/hyperlink" Target="https://support.office.com/en-us/article/Get-started-with-the-OneDrive-for-Business-Next-Generation-Sync-Client-in-Windows-615391c4-2bd3-4aae-a42a-858262e42a49" TargetMode="External"/><Relationship Id="rId9" Type="http://schemas.openxmlformats.org/officeDocument/2006/relationships/hyperlink" Target="https://support.microsoft.com/en-us/kb/3125202"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45.xml"/><Relationship Id="rId6" Type="http://schemas.openxmlformats.org/officeDocument/2006/relationships/hyperlink" Target="mailto:HBrender@BitTitan.com" TargetMode="External"/><Relationship Id="rId5" Type="http://schemas.openxmlformats.org/officeDocument/2006/relationships/image" Target="../media/image103.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5.xml"/><Relationship Id="rId7" Type="http://schemas.microsoft.com/office/2007/relationships/hdphoto" Target="../media/hdphoto1.wdp"/><Relationship Id="rId12" Type="http://schemas.openxmlformats.org/officeDocument/2006/relationships/image" Target="../media/image48.png"/><Relationship Id="rId2" Type="http://schemas.openxmlformats.org/officeDocument/2006/relationships/slideLayout" Target="../slideLayouts/slideLayout34.xml"/><Relationship Id="rId1" Type="http://schemas.openxmlformats.org/officeDocument/2006/relationships/themeOverride" Target="../theme/themeOverride1.xml"/><Relationship Id="rId6" Type="http://schemas.openxmlformats.org/officeDocument/2006/relationships/image" Target="../media/image44.png"/><Relationship Id="rId11" Type="http://schemas.openxmlformats.org/officeDocument/2006/relationships/image" Target="../media/image47.png"/><Relationship Id="rId5" Type="http://schemas.openxmlformats.org/officeDocument/2006/relationships/image" Target="../media/image49.png"/><Relationship Id="rId10"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5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45.png"/><Relationship Id="rId5" Type="http://schemas.microsoft.com/office/2007/relationships/hdphoto" Target="../media/hdphoto1.wdp"/><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51.png"/><Relationship Id="rId7" Type="http://schemas.microsoft.com/office/2007/relationships/hdphoto" Target="../media/hdphoto2.wdp"/><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7.xml"/><Relationship Id="rId16" Type="http://schemas.openxmlformats.org/officeDocument/2006/relationships/image" Target="../media/image58.png"/><Relationship Id="rId1" Type="http://schemas.openxmlformats.org/officeDocument/2006/relationships/slideLayout" Target="../slideLayouts/slideLayout45.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5.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4.png"/><Relationship Id="rId9" Type="http://schemas.openxmlformats.org/officeDocument/2006/relationships/image" Target="../media/image48.png"/><Relationship Id="rId1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hyperlink" Target="http://bit.ly/1ATNAQb" TargetMode="External"/><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image" Target="../media/image62.png"/><Relationship Id="rId5" Type="http://schemas.openxmlformats.org/officeDocument/2006/relationships/hyperlink" Target="http://bit.ly/1dwpzjC" TargetMode="External"/><Relationship Id="rId4" Type="http://schemas.openxmlformats.org/officeDocument/2006/relationships/hyperlink" Target="http://bit.ly/1cSk4H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Next Generation Sync Client – </a:t>
            </a:r>
            <a:r>
              <a:rPr lang="en-US" dirty="0" smtClean="0"/>
              <a:t/>
            </a:r>
            <a:br>
              <a:rPr lang="en-US" dirty="0" smtClean="0"/>
            </a:br>
            <a:r>
              <a:rPr lang="en-US" dirty="0" smtClean="0"/>
              <a:t>The </a:t>
            </a:r>
            <a:r>
              <a:rPr lang="en-US" dirty="0"/>
              <a:t>last chance for Microsoft</a:t>
            </a:r>
          </a:p>
        </p:txBody>
      </p:sp>
      <p:sp>
        <p:nvSpPr>
          <p:cNvPr id="3" name="Marcador de texto 2"/>
          <p:cNvSpPr>
            <a:spLocks noGrp="1"/>
          </p:cNvSpPr>
          <p:nvPr>
            <p:ph type="body" sz="quarter" idx="11"/>
          </p:nvPr>
        </p:nvSpPr>
        <p:spPr/>
        <p:txBody>
          <a:bodyPr/>
          <a:lstStyle/>
          <a:p>
            <a:r>
              <a:rPr lang="en-US" dirty="0" smtClean="0"/>
              <a:t>Hans Brender</a:t>
            </a:r>
            <a:endParaRPr lang="en-US" dirty="0"/>
          </a:p>
        </p:txBody>
      </p:sp>
    </p:spTree>
    <p:extLst>
      <p:ext uri="{BB962C8B-B14F-4D97-AF65-F5344CB8AC3E}">
        <p14:creationId xmlns:p14="http://schemas.microsoft.com/office/powerpoint/2010/main" val="3673970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p:txBody>
          <a:bodyPr/>
          <a:lstStyle/>
          <a:p>
            <a:r>
              <a:rPr lang="en-US" dirty="0" smtClean="0"/>
              <a:t>Limits </a:t>
            </a:r>
            <a:r>
              <a:rPr lang="en-US" dirty="0"/>
              <a:t>SharePoint </a:t>
            </a:r>
            <a:r>
              <a:rPr lang="en-US" dirty="0" smtClean="0"/>
              <a:t>(Online)</a:t>
            </a:r>
            <a:endParaRPr lang="en-US" dirty="0"/>
          </a:p>
          <a:p>
            <a:endParaRPr lang="en-US" dirty="0"/>
          </a:p>
        </p:txBody>
      </p:sp>
      <p:sp>
        <p:nvSpPr>
          <p:cNvPr id="3" name="Inhaltsplatzhalter 2"/>
          <p:cNvSpPr>
            <a:spLocks noGrp="1"/>
          </p:cNvSpPr>
          <p:nvPr>
            <p:ph sz="quarter" idx="4"/>
          </p:nvPr>
        </p:nvSpPr>
        <p:spPr>
          <a:xfrm>
            <a:off x="6189762" y="1681907"/>
            <a:ext cx="5486169" cy="3391898"/>
          </a:xfrm>
        </p:spPr>
        <p:txBody>
          <a:bodyPr/>
          <a:lstStyle/>
          <a:p>
            <a:pPr marL="342900" indent="-342900">
              <a:buFont typeface="Arial" panose="020B0604020202020204" pitchFamily="34" charset="0"/>
              <a:buChar char="•"/>
            </a:pPr>
            <a:r>
              <a:rPr lang="en-US" dirty="0" smtClean="0"/>
              <a:t>30 Million documents each library</a:t>
            </a:r>
          </a:p>
          <a:p>
            <a:pPr marL="342900" indent="-342900">
              <a:buFont typeface="Arial" panose="020B0604020202020204" pitchFamily="34" charset="0"/>
              <a:buChar char="•"/>
            </a:pPr>
            <a:r>
              <a:rPr lang="en-US" dirty="0" smtClean="0"/>
              <a:t>File-Length: 10 GB</a:t>
            </a:r>
          </a:p>
          <a:p>
            <a:pPr marL="342900" indent="-342900">
              <a:buFont typeface="Arial" panose="020B0604020202020204" pitchFamily="34" charset="0"/>
              <a:buChar char="•"/>
            </a:pPr>
            <a:r>
              <a:rPr lang="en-US" dirty="0" smtClean="0"/>
              <a:t>File-Name 256 characters</a:t>
            </a:r>
          </a:p>
          <a:p>
            <a:pPr marL="342900" indent="-342900">
              <a:buFont typeface="Arial" panose="020B0604020202020204" pitchFamily="34" charset="0"/>
              <a:buChar char="•"/>
            </a:pPr>
            <a:r>
              <a:rPr lang="en-US" dirty="0" smtClean="0"/>
              <a:t>Not valid characters: # und %</a:t>
            </a:r>
          </a:p>
          <a:p>
            <a:pPr marL="342900" indent="-342900">
              <a:buFont typeface="Arial" panose="020B0604020202020204" pitchFamily="34" charset="0"/>
              <a:buChar char="•"/>
            </a:pPr>
            <a:r>
              <a:rPr lang="en-US" dirty="0" smtClean="0"/>
              <a:t>Restrictions on several file extensions see KB</a:t>
            </a:r>
          </a:p>
          <a:p>
            <a:pPr marL="342900" indent="-342900">
              <a:buFont typeface="Arial" panose="020B0604020202020204" pitchFamily="34" charset="0"/>
              <a:buChar char="•"/>
            </a:pPr>
            <a:r>
              <a:rPr lang="en-US" dirty="0" smtClean="0"/>
              <a:t>No Authenticated Proxies</a:t>
            </a:r>
          </a:p>
          <a:p>
            <a:pPr marL="342900" indent="-342900">
              <a:buFont typeface="Arial" panose="020B0604020202020204" pitchFamily="34" charset="0"/>
              <a:buChar char="•"/>
            </a:pPr>
            <a:r>
              <a:rPr lang="en-US" dirty="0" smtClean="0"/>
              <a:t>No libraries with setting: </a:t>
            </a:r>
            <a:r>
              <a:rPr lang="en-US" dirty="0" err="1" smtClean="0"/>
              <a:t>CheckOut</a:t>
            </a:r>
            <a:endParaRPr lang="en-US" dirty="0" smtClean="0"/>
          </a:p>
          <a:p>
            <a:pPr marL="342900" indent="-342900">
              <a:buFont typeface="Arial" panose="020B0604020202020204" pitchFamily="34" charset="0"/>
              <a:buChar char="•"/>
            </a:pPr>
            <a:r>
              <a:rPr lang="en-US" dirty="0"/>
              <a:t>No </a:t>
            </a:r>
            <a:r>
              <a:rPr lang="en-US" dirty="0" smtClean="0"/>
              <a:t>IRM libraries </a:t>
            </a:r>
          </a:p>
          <a:p>
            <a:pPr marL="342900" indent="-342900">
              <a:buFont typeface="Arial" panose="020B0604020202020204" pitchFamily="34" charset="0"/>
              <a:buChar char="•"/>
            </a:pPr>
            <a:endParaRPr lang="en-US" dirty="0" smtClean="0"/>
          </a:p>
          <a:p>
            <a:pPr lvl="1"/>
            <a:endParaRPr lang="en-US" dirty="0"/>
          </a:p>
        </p:txBody>
      </p:sp>
      <p:sp>
        <p:nvSpPr>
          <p:cNvPr id="4" name="Rechteck 3"/>
          <p:cNvSpPr/>
          <p:nvPr/>
        </p:nvSpPr>
        <p:spPr>
          <a:xfrm>
            <a:off x="6335485" y="5849035"/>
            <a:ext cx="5059059" cy="369332"/>
          </a:xfrm>
          <a:prstGeom prst="rect">
            <a:avLst/>
          </a:prstGeom>
        </p:spPr>
        <p:txBody>
          <a:bodyPr wrap="square">
            <a:spAutoFit/>
          </a:bodyPr>
          <a:lstStyle/>
          <a:p>
            <a:r>
              <a:rPr lang="en-US" dirty="0">
                <a:solidFill>
                  <a:srgbClr val="000000"/>
                </a:solidFill>
              </a:rPr>
              <a:t>Microsoft KB 315202 </a:t>
            </a:r>
            <a:r>
              <a:rPr lang="en-US" dirty="0">
                <a:solidFill>
                  <a:srgbClr val="000000"/>
                </a:solidFill>
                <a:hlinkClick r:id="rId3"/>
              </a:rPr>
              <a:t>http://</a:t>
            </a:r>
            <a:r>
              <a:rPr lang="en-US" dirty="0" smtClean="0">
                <a:solidFill>
                  <a:srgbClr val="000000"/>
                </a:solidFill>
                <a:hlinkClick r:id="rId3"/>
              </a:rPr>
              <a:t>bit.ly/1PfGQfX</a:t>
            </a:r>
            <a:endParaRPr lang="en-US" dirty="0" smtClean="0">
              <a:solidFill>
                <a:srgbClr val="000000"/>
              </a:solidFill>
            </a:endParaRPr>
          </a:p>
        </p:txBody>
      </p:sp>
      <p:sp>
        <p:nvSpPr>
          <p:cNvPr id="8" name="Wolkenförmige Legende 7"/>
          <p:cNvSpPr/>
          <p:nvPr/>
        </p:nvSpPr>
        <p:spPr bwMode="auto">
          <a:xfrm>
            <a:off x="7259444" y="98505"/>
            <a:ext cx="4315522" cy="1349297"/>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de-DE" sz="2200" dirty="0" smtClean="0">
                <a:gradFill>
                  <a:gsLst>
                    <a:gs pos="0">
                      <a:srgbClr val="FFFFFF"/>
                    </a:gs>
                    <a:gs pos="100000">
                      <a:srgbClr val="FFFFFF"/>
                    </a:gs>
                  </a:gsLst>
                  <a:lin ang="5400000" scaled="0"/>
                </a:gradFill>
                <a:ea typeface="Segoe UI" pitchFamily="34" charset="0"/>
                <a:cs typeface="Segoe UI" pitchFamily="34" charset="0"/>
              </a:rPr>
              <a:t>Synchronisation mit  NGSC</a:t>
            </a:r>
          </a:p>
        </p:txBody>
      </p:sp>
      <p:pic>
        <p:nvPicPr>
          <p:cNvPr id="1026" name="Picture 2" descr="C:\Users\Hans\AppData\Local\Temp\SNAGHTML2f87d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35" y="2112227"/>
            <a:ext cx="5283627" cy="4745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690834"/>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3"/>
          <p:cNvSpPr txBox="1">
            <a:spLocks/>
          </p:cNvSpPr>
          <p:nvPr/>
        </p:nvSpPr>
        <p:spPr>
          <a:xfrm>
            <a:off x="369624" y="228601"/>
            <a:ext cx="6888368" cy="74771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solidFill>
                  <a:srgbClr val="0072C6"/>
                </a:solidFill>
              </a:rPr>
              <a:t>OneDrive for Business &amp; Groups</a:t>
            </a:r>
          </a:p>
          <a:p>
            <a:endParaRPr lang="en-US" sz="4400" dirty="0">
              <a:solidFill>
                <a:srgbClr val="0072C6"/>
              </a:solidFill>
            </a:endParaRPr>
          </a:p>
        </p:txBody>
      </p:sp>
      <p:sp>
        <p:nvSpPr>
          <p:cNvPr id="33" name="Rectangle 32"/>
          <p:cNvSpPr/>
          <p:nvPr/>
        </p:nvSpPr>
        <p:spPr>
          <a:xfrm>
            <a:off x="435126" y="1198803"/>
            <a:ext cx="6399164" cy="84777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Office 365</a:t>
            </a:r>
            <a:endParaRPr lang="en-US" dirty="0"/>
          </a:p>
        </p:txBody>
      </p:sp>
      <p:sp>
        <p:nvSpPr>
          <p:cNvPr id="81" name="Down Arrow 80"/>
          <p:cNvSpPr/>
          <p:nvPr/>
        </p:nvSpPr>
        <p:spPr>
          <a:xfrm>
            <a:off x="1499688" y="2269071"/>
            <a:ext cx="883574" cy="1608178"/>
          </a:xfrm>
          <a:prstGeom prst="downArrow">
            <a:avLst/>
          </a:prstGeom>
          <a:solidFill>
            <a:srgbClr val="FF6825"/>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3" name="Down Arrow 82"/>
          <p:cNvSpPr/>
          <p:nvPr/>
        </p:nvSpPr>
        <p:spPr>
          <a:xfrm>
            <a:off x="4860883" y="2323910"/>
            <a:ext cx="883574" cy="1608178"/>
          </a:xfrm>
          <a:prstGeom prst="downArrow">
            <a:avLst/>
          </a:prstGeom>
          <a:solidFill>
            <a:srgbClr val="FF6825"/>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Rectangle 10"/>
          <p:cNvSpPr/>
          <p:nvPr/>
        </p:nvSpPr>
        <p:spPr>
          <a:xfrm>
            <a:off x="3771050" y="5200571"/>
            <a:ext cx="3063240" cy="112793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t>Hidden site collection</a:t>
            </a:r>
            <a:endParaRPr lang="en-US" dirty="0"/>
          </a:p>
        </p:txBody>
      </p:sp>
      <p:sp>
        <p:nvSpPr>
          <p:cNvPr id="15" name="Rectangle 14"/>
          <p:cNvSpPr/>
          <p:nvPr/>
        </p:nvSpPr>
        <p:spPr>
          <a:xfrm>
            <a:off x="435126" y="5200571"/>
            <a:ext cx="3063240" cy="11190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16" name="Rectangle 15"/>
          <p:cNvSpPr/>
          <p:nvPr/>
        </p:nvSpPr>
        <p:spPr>
          <a:xfrm>
            <a:off x="435126" y="4197315"/>
            <a:ext cx="3063240" cy="85861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t>Exchange</a:t>
            </a:r>
            <a:endParaRPr lang="en-US" dirty="0"/>
          </a:p>
        </p:txBody>
      </p:sp>
      <p:sp>
        <p:nvSpPr>
          <p:cNvPr id="17" name="Rectangle 16"/>
          <p:cNvSpPr/>
          <p:nvPr/>
        </p:nvSpPr>
        <p:spPr>
          <a:xfrm>
            <a:off x="3771050" y="4198267"/>
            <a:ext cx="3063240" cy="85861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t>OneDrive</a:t>
            </a:r>
            <a:br>
              <a:rPr lang="en-US" sz="2400" dirty="0" smtClean="0"/>
            </a:br>
            <a:r>
              <a:rPr lang="en-US" sz="2400" dirty="0" smtClean="0"/>
              <a:t>for Business</a:t>
            </a:r>
            <a:endParaRPr lang="en-US" dirty="0"/>
          </a:p>
        </p:txBody>
      </p:sp>
    </p:spTree>
    <p:extLst>
      <p:ext uri="{BB962C8B-B14F-4D97-AF65-F5344CB8AC3E}">
        <p14:creationId xmlns:p14="http://schemas.microsoft.com/office/powerpoint/2010/main" val="268470126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Windows 10 - Initial"/>
          <p:cNvGrpSpPr/>
          <p:nvPr/>
        </p:nvGrpSpPr>
        <p:grpSpPr>
          <a:xfrm>
            <a:off x="490653" y="1997611"/>
            <a:ext cx="1739591" cy="2447588"/>
            <a:chOff x="490653" y="1997611"/>
            <a:chExt cx="1739591" cy="2447588"/>
          </a:xfrm>
        </p:grpSpPr>
        <p:sp>
          <p:nvSpPr>
            <p:cNvPr id="21" name="Rectangle 3"/>
            <p:cNvSpPr/>
            <p:nvPr/>
          </p:nvSpPr>
          <p:spPr>
            <a:xfrm>
              <a:off x="490653" y="3220113"/>
              <a:ext cx="1739591"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a:solidFill>
                  <a:prstClr val="white"/>
                </a:solidFill>
              </a:endParaRPr>
            </a:p>
          </p:txBody>
        </p:sp>
        <p:graphicFrame>
          <p:nvGraphicFramePr>
            <p:cNvPr id="14" name="Diagramm 13"/>
            <p:cNvGraphicFramePr/>
            <p:nvPr>
              <p:extLst>
                <p:ext uri="{D42A27DB-BD31-4B8C-83A1-F6EECF244321}">
                  <p14:modId xmlns:p14="http://schemas.microsoft.com/office/powerpoint/2010/main" val="2037168387"/>
                </p:ext>
              </p:extLst>
            </p:nvPr>
          </p:nvGraphicFramePr>
          <p:xfrm>
            <a:off x="490653" y="1997611"/>
            <a:ext cx="1739591" cy="1222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6" name="OneDrive for Business - NGSC"/>
          <p:cNvGrpSpPr/>
          <p:nvPr/>
        </p:nvGrpSpPr>
        <p:grpSpPr>
          <a:xfrm>
            <a:off x="2390967" y="2020076"/>
            <a:ext cx="1739591" cy="2425123"/>
            <a:chOff x="2390967" y="2020076"/>
            <a:chExt cx="1739591" cy="2425123"/>
          </a:xfrm>
        </p:grpSpPr>
        <p:sp>
          <p:nvSpPr>
            <p:cNvPr id="4" name="Rectangle 3"/>
            <p:cNvSpPr/>
            <p:nvPr/>
          </p:nvSpPr>
          <p:spPr>
            <a:xfrm>
              <a:off x="2419815" y="3220113"/>
              <a:ext cx="1661531"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graphicFrame>
          <p:nvGraphicFramePr>
            <p:cNvPr id="15" name="Diagramm 14"/>
            <p:cNvGraphicFramePr/>
            <p:nvPr>
              <p:extLst>
                <p:ext uri="{D42A27DB-BD31-4B8C-83A1-F6EECF244321}">
                  <p14:modId xmlns:p14="http://schemas.microsoft.com/office/powerpoint/2010/main" val="2259949713"/>
                </p:ext>
              </p:extLst>
            </p:nvPr>
          </p:nvGraphicFramePr>
          <p:xfrm>
            <a:off x="2390967" y="2020076"/>
            <a:ext cx="1739591" cy="1222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7" name="Windows 8.1"/>
          <p:cNvGrpSpPr/>
          <p:nvPr/>
        </p:nvGrpSpPr>
        <p:grpSpPr>
          <a:xfrm>
            <a:off x="4237463" y="2020076"/>
            <a:ext cx="1739591" cy="2434712"/>
            <a:chOff x="4237463" y="2020076"/>
            <a:chExt cx="1739591" cy="2434712"/>
          </a:xfrm>
        </p:grpSpPr>
        <p:sp>
          <p:nvSpPr>
            <p:cNvPr id="30" name="Rechteck 29"/>
            <p:cNvSpPr/>
            <p:nvPr/>
          </p:nvSpPr>
          <p:spPr>
            <a:xfrm>
              <a:off x="4291281" y="3220114"/>
              <a:ext cx="1685773" cy="1234674"/>
            </a:xfrm>
            <a:prstGeom prst="rect">
              <a:avLst/>
            </a:prstGeom>
            <a:ln/>
          </p:spPr>
          <p:style>
            <a:lnRef idx="0">
              <a:schemeClr val="accent4"/>
            </a:lnRef>
            <a:fillRef idx="3">
              <a:schemeClr val="accent4"/>
            </a:fillRef>
            <a:effectRef idx="3">
              <a:schemeClr val="accent4"/>
            </a:effectRef>
            <a:fontRef idx="minor">
              <a:schemeClr val="lt1"/>
            </a:fontRef>
          </p:style>
          <p:txBody>
            <a:bodyPr rtlCol="0" anchor="t"/>
            <a:lstStyle/>
            <a:p>
              <a:pPr algn="ctr"/>
              <a:r>
                <a:rPr lang="de-DE" dirty="0" smtClean="0">
                  <a:solidFill>
                    <a:prstClr val="white"/>
                  </a:solidFill>
                </a:rPr>
                <a:t>Windows 8.1</a:t>
              </a:r>
              <a:endParaRPr lang="de-DE" dirty="0">
                <a:solidFill>
                  <a:prstClr val="white"/>
                </a:solidFill>
              </a:endParaRPr>
            </a:p>
          </p:txBody>
        </p:sp>
        <p:graphicFrame>
          <p:nvGraphicFramePr>
            <p:cNvPr id="16" name="Diagramm 15"/>
            <p:cNvGraphicFramePr/>
            <p:nvPr>
              <p:extLst>
                <p:ext uri="{D42A27DB-BD31-4B8C-83A1-F6EECF244321}">
                  <p14:modId xmlns:p14="http://schemas.microsoft.com/office/powerpoint/2010/main" val="715802272"/>
                </p:ext>
              </p:extLst>
            </p:nvPr>
          </p:nvGraphicFramePr>
          <p:xfrm>
            <a:off x="4237463" y="2020076"/>
            <a:ext cx="1739591" cy="122250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8" name="SharePoint Teamsites"/>
          <p:cNvGrpSpPr/>
          <p:nvPr/>
        </p:nvGrpSpPr>
        <p:grpSpPr>
          <a:xfrm>
            <a:off x="6229520" y="2020075"/>
            <a:ext cx="1739591" cy="2457176"/>
            <a:chOff x="6229520" y="2020075"/>
            <a:chExt cx="1739591" cy="2457176"/>
          </a:xfrm>
        </p:grpSpPr>
        <p:sp>
          <p:nvSpPr>
            <p:cNvPr id="3" name="Rectangle 2"/>
            <p:cNvSpPr/>
            <p:nvPr/>
          </p:nvSpPr>
          <p:spPr>
            <a:xfrm>
              <a:off x="6229520" y="3233391"/>
              <a:ext cx="1643242" cy="1243860"/>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r>
                <a:rPr lang="en-US" dirty="0" smtClean="0">
                  <a:solidFill>
                    <a:prstClr val="white"/>
                  </a:solidFill>
                </a:rPr>
                <a:t>&amp;</a:t>
              </a:r>
              <a:br>
                <a:rPr lang="en-US" dirty="0" smtClean="0">
                  <a:solidFill>
                    <a:prstClr val="white"/>
                  </a:solidFill>
                </a:rPr>
              </a:br>
              <a:r>
                <a:rPr lang="en-US" dirty="0" smtClean="0">
                  <a:solidFill>
                    <a:prstClr val="white"/>
                  </a:solidFill>
                </a:rPr>
                <a:t>Groups</a:t>
              </a:r>
              <a:br>
                <a:rPr lang="en-US" dirty="0" smtClean="0">
                  <a:solidFill>
                    <a:prstClr val="white"/>
                  </a:solidFill>
                </a:rPr>
              </a:br>
              <a:endParaRPr lang="en-US" dirty="0">
                <a:solidFill>
                  <a:prstClr val="white"/>
                </a:solidFill>
              </a:endParaRPr>
            </a:p>
          </p:txBody>
        </p:sp>
        <p:graphicFrame>
          <p:nvGraphicFramePr>
            <p:cNvPr id="17" name="Diagramm 16"/>
            <p:cNvGraphicFramePr/>
            <p:nvPr>
              <p:extLst>
                <p:ext uri="{D42A27DB-BD31-4B8C-83A1-F6EECF244321}">
                  <p14:modId xmlns:p14="http://schemas.microsoft.com/office/powerpoint/2010/main" val="3888386905"/>
                </p:ext>
              </p:extLst>
            </p:nvPr>
          </p:nvGraphicFramePr>
          <p:xfrm>
            <a:off x="6229520" y="2020075"/>
            <a:ext cx="1739591" cy="122250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nvGrpSpPr>
          <p:cNvPr id="9" name="Sharepoint on Premise"/>
          <p:cNvGrpSpPr/>
          <p:nvPr/>
        </p:nvGrpSpPr>
        <p:grpSpPr>
          <a:xfrm>
            <a:off x="8084633" y="2020075"/>
            <a:ext cx="1739591" cy="2457176"/>
            <a:chOff x="8084633" y="2020075"/>
            <a:chExt cx="1739591" cy="2457176"/>
          </a:xfrm>
        </p:grpSpPr>
        <p:sp>
          <p:nvSpPr>
            <p:cNvPr id="20" name="Rectangle 3"/>
            <p:cNvSpPr/>
            <p:nvPr/>
          </p:nvSpPr>
          <p:spPr>
            <a:xfrm>
              <a:off x="8125228" y="3242577"/>
              <a:ext cx="1698996" cy="1234674"/>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smtClean="0">
                  <a:solidFill>
                    <a:srgbClr val="FFC000"/>
                  </a:solidFill>
                </a:rPr>
                <a:t>SharePoint</a:t>
              </a:r>
            </a:p>
            <a:p>
              <a:pPr algn="ctr"/>
              <a:r>
                <a:rPr lang="en-US" dirty="0" smtClean="0">
                  <a:solidFill>
                    <a:srgbClr val="FFC000"/>
                  </a:solidFill>
                </a:rPr>
                <a:t>On Premise</a:t>
              </a:r>
              <a:endParaRPr lang="en-US" dirty="0">
                <a:solidFill>
                  <a:srgbClr val="FFC000"/>
                </a:solidFill>
              </a:endParaRPr>
            </a:p>
          </p:txBody>
        </p:sp>
        <p:graphicFrame>
          <p:nvGraphicFramePr>
            <p:cNvPr id="23" name="Diagramm 22"/>
            <p:cNvGraphicFramePr/>
            <p:nvPr>
              <p:extLst>
                <p:ext uri="{D42A27DB-BD31-4B8C-83A1-F6EECF244321}">
                  <p14:modId xmlns:p14="http://schemas.microsoft.com/office/powerpoint/2010/main" val="2890673666"/>
                </p:ext>
              </p:extLst>
            </p:nvPr>
          </p:nvGraphicFramePr>
          <p:xfrm>
            <a:off x="8084633" y="2020075"/>
            <a:ext cx="1739591" cy="122250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sp>
        <p:nvSpPr>
          <p:cNvPr id="10" name="Textfeld 9"/>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
        <p:nvSpPr>
          <p:cNvPr id="11" name="Text für Zyklus"/>
          <p:cNvSpPr txBox="1"/>
          <p:nvPr/>
        </p:nvSpPr>
        <p:spPr>
          <a:xfrm>
            <a:off x="490653" y="4921200"/>
            <a:ext cx="9567747" cy="1477328"/>
          </a:xfrm>
          <a:prstGeom prst="rect">
            <a:avLst/>
          </a:prstGeom>
          <a:noFill/>
          <a:ln>
            <a:solidFill>
              <a:srgbClr val="005A95"/>
            </a:solidFill>
          </a:ln>
        </p:spPr>
        <p:txBody>
          <a:bodyPr wrap="square" rtlCol="0">
            <a:spAutoFit/>
          </a:bodyPr>
          <a:lstStyle/>
          <a:p>
            <a:r>
              <a:rPr lang="en-US" dirty="0" smtClean="0"/>
              <a:t>Windows 10 </a:t>
            </a:r>
          </a:p>
          <a:p>
            <a:pPr marL="285750" indent="-285750">
              <a:buFont typeface="Wingdings" panose="05000000000000000000" pitchFamily="2" charset="2"/>
              <a:buChar char="§"/>
            </a:pPr>
            <a:r>
              <a:rPr lang="en-US" dirty="0" smtClean="0"/>
              <a:t>The original Windows 10 GA date was …</a:t>
            </a:r>
          </a:p>
          <a:p>
            <a:pPr marL="285750" indent="-285750">
              <a:buFont typeface="Wingdings" panose="05000000000000000000" pitchFamily="2" charset="2"/>
              <a:buChar char="§"/>
            </a:pPr>
            <a:r>
              <a:rPr lang="en-US" dirty="0" smtClean="0"/>
              <a:t>Over 270 Mio Installations – W10 comes with NGSC (MS Account – OneDrive Personal)</a:t>
            </a:r>
          </a:p>
          <a:p>
            <a:r>
              <a:rPr lang="en-US" dirty="0" smtClean="0"/>
              <a:t/>
            </a:r>
            <a:br>
              <a:rPr lang="en-US" dirty="0" smtClean="0"/>
            </a:br>
            <a:endParaRPr lang="en-US" dirty="0"/>
          </a:p>
        </p:txBody>
      </p:sp>
      <p:cxnSp>
        <p:nvCxnSpPr>
          <p:cNvPr id="26" name="Gewinkelte Verbindung 25"/>
          <p:cNvCxnSpPr>
            <a:stCxn id="21" idx="2"/>
            <a:endCxn id="11" idx="0"/>
          </p:cNvCxnSpPr>
          <p:nvPr/>
        </p:nvCxnSpPr>
        <p:spPr>
          <a:xfrm rot="16200000" flipH="1">
            <a:off x="3079488" y="2726160"/>
            <a:ext cx="476001" cy="3914078"/>
          </a:xfrm>
          <a:prstGeom prst="bentConnector3">
            <a:avLst/>
          </a:prstGeom>
          <a:ln>
            <a:solidFill>
              <a:srgbClr val="00599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93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Windows 10 - Initial"/>
          <p:cNvGrpSpPr/>
          <p:nvPr/>
        </p:nvGrpSpPr>
        <p:grpSpPr>
          <a:xfrm>
            <a:off x="490653" y="1997611"/>
            <a:ext cx="1739591" cy="2447588"/>
            <a:chOff x="490653" y="1997611"/>
            <a:chExt cx="1739591" cy="2447588"/>
          </a:xfrm>
        </p:grpSpPr>
        <p:sp>
          <p:nvSpPr>
            <p:cNvPr id="21" name="Rectangle 3"/>
            <p:cNvSpPr/>
            <p:nvPr/>
          </p:nvSpPr>
          <p:spPr>
            <a:xfrm>
              <a:off x="490653" y="3220113"/>
              <a:ext cx="1739591"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a:solidFill>
                  <a:prstClr val="white"/>
                </a:solidFill>
              </a:endParaRPr>
            </a:p>
          </p:txBody>
        </p:sp>
        <p:graphicFrame>
          <p:nvGraphicFramePr>
            <p:cNvPr id="14" name="Diagramm 13"/>
            <p:cNvGraphicFramePr/>
            <p:nvPr/>
          </p:nvGraphicFramePr>
          <p:xfrm>
            <a:off x="490653" y="1997611"/>
            <a:ext cx="1739591" cy="1222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6" name="OneDrive for Business - NGSC"/>
          <p:cNvGrpSpPr/>
          <p:nvPr/>
        </p:nvGrpSpPr>
        <p:grpSpPr>
          <a:xfrm>
            <a:off x="2390967" y="2020076"/>
            <a:ext cx="1739591" cy="2425123"/>
            <a:chOff x="2390967" y="2020076"/>
            <a:chExt cx="1739591" cy="2425123"/>
          </a:xfrm>
        </p:grpSpPr>
        <p:sp>
          <p:nvSpPr>
            <p:cNvPr id="4" name="Rectangle 3"/>
            <p:cNvSpPr/>
            <p:nvPr/>
          </p:nvSpPr>
          <p:spPr>
            <a:xfrm>
              <a:off x="2419815" y="3220113"/>
              <a:ext cx="1661531"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graphicFrame>
          <p:nvGraphicFramePr>
            <p:cNvPr id="15" name="Diagramm 14"/>
            <p:cNvGraphicFramePr/>
            <p:nvPr/>
          </p:nvGraphicFramePr>
          <p:xfrm>
            <a:off x="2390967" y="2020076"/>
            <a:ext cx="1739591" cy="1222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7" name="Windows 8.1"/>
          <p:cNvGrpSpPr/>
          <p:nvPr/>
        </p:nvGrpSpPr>
        <p:grpSpPr>
          <a:xfrm>
            <a:off x="4237463" y="2020076"/>
            <a:ext cx="1739591" cy="2434712"/>
            <a:chOff x="4237463" y="2020076"/>
            <a:chExt cx="1739591" cy="2434712"/>
          </a:xfrm>
        </p:grpSpPr>
        <p:sp>
          <p:nvSpPr>
            <p:cNvPr id="30" name="Rechteck 29"/>
            <p:cNvSpPr/>
            <p:nvPr/>
          </p:nvSpPr>
          <p:spPr>
            <a:xfrm>
              <a:off x="4291281" y="3220114"/>
              <a:ext cx="1685773" cy="1234674"/>
            </a:xfrm>
            <a:prstGeom prst="rect">
              <a:avLst/>
            </a:prstGeom>
            <a:ln/>
          </p:spPr>
          <p:style>
            <a:lnRef idx="0">
              <a:schemeClr val="accent4"/>
            </a:lnRef>
            <a:fillRef idx="3">
              <a:schemeClr val="accent4"/>
            </a:fillRef>
            <a:effectRef idx="3">
              <a:schemeClr val="accent4"/>
            </a:effectRef>
            <a:fontRef idx="minor">
              <a:schemeClr val="lt1"/>
            </a:fontRef>
          </p:style>
          <p:txBody>
            <a:bodyPr rtlCol="0" anchor="t"/>
            <a:lstStyle/>
            <a:p>
              <a:pPr algn="ctr"/>
              <a:r>
                <a:rPr lang="de-DE" dirty="0" smtClean="0">
                  <a:solidFill>
                    <a:prstClr val="white"/>
                  </a:solidFill>
                </a:rPr>
                <a:t>Windows 8.1</a:t>
              </a:r>
              <a:endParaRPr lang="de-DE" dirty="0">
                <a:solidFill>
                  <a:prstClr val="white"/>
                </a:solidFill>
              </a:endParaRPr>
            </a:p>
          </p:txBody>
        </p:sp>
        <p:graphicFrame>
          <p:nvGraphicFramePr>
            <p:cNvPr id="16" name="Diagramm 15"/>
            <p:cNvGraphicFramePr/>
            <p:nvPr/>
          </p:nvGraphicFramePr>
          <p:xfrm>
            <a:off x="4237463" y="2020076"/>
            <a:ext cx="1739591" cy="122250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8" name="SharePoint Teamsites"/>
          <p:cNvGrpSpPr/>
          <p:nvPr/>
        </p:nvGrpSpPr>
        <p:grpSpPr>
          <a:xfrm>
            <a:off x="6229520" y="2020075"/>
            <a:ext cx="1739591" cy="2457176"/>
            <a:chOff x="6229520" y="2020075"/>
            <a:chExt cx="1739591" cy="2457176"/>
          </a:xfrm>
        </p:grpSpPr>
        <p:sp>
          <p:nvSpPr>
            <p:cNvPr id="3" name="Rectangle 2"/>
            <p:cNvSpPr/>
            <p:nvPr/>
          </p:nvSpPr>
          <p:spPr>
            <a:xfrm>
              <a:off x="6229520" y="3233391"/>
              <a:ext cx="1643242" cy="1243860"/>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r>
                <a:rPr lang="en-US" dirty="0" smtClean="0">
                  <a:solidFill>
                    <a:prstClr val="white"/>
                  </a:solidFill>
                </a:rPr>
                <a:t>&amp;</a:t>
              </a:r>
              <a:br>
                <a:rPr lang="en-US" dirty="0" smtClean="0">
                  <a:solidFill>
                    <a:prstClr val="white"/>
                  </a:solidFill>
                </a:rPr>
              </a:br>
              <a:r>
                <a:rPr lang="en-US" dirty="0" smtClean="0">
                  <a:solidFill>
                    <a:prstClr val="white"/>
                  </a:solidFill>
                </a:rPr>
                <a:t>Groups</a:t>
              </a:r>
              <a:br>
                <a:rPr lang="en-US" dirty="0" smtClean="0">
                  <a:solidFill>
                    <a:prstClr val="white"/>
                  </a:solidFill>
                </a:rPr>
              </a:br>
              <a:endParaRPr lang="en-US" dirty="0">
                <a:solidFill>
                  <a:prstClr val="white"/>
                </a:solidFill>
              </a:endParaRPr>
            </a:p>
          </p:txBody>
        </p:sp>
        <p:graphicFrame>
          <p:nvGraphicFramePr>
            <p:cNvPr id="17" name="Diagramm 16"/>
            <p:cNvGraphicFramePr/>
            <p:nvPr/>
          </p:nvGraphicFramePr>
          <p:xfrm>
            <a:off x="6229520" y="2020075"/>
            <a:ext cx="1739591" cy="122250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nvGrpSpPr>
          <p:cNvPr id="9" name="Sharepoint on Premise"/>
          <p:cNvGrpSpPr/>
          <p:nvPr/>
        </p:nvGrpSpPr>
        <p:grpSpPr>
          <a:xfrm>
            <a:off x="8084633" y="2020075"/>
            <a:ext cx="1739591" cy="2457176"/>
            <a:chOff x="8084633" y="2020075"/>
            <a:chExt cx="1739591" cy="2457176"/>
          </a:xfrm>
        </p:grpSpPr>
        <p:sp>
          <p:nvSpPr>
            <p:cNvPr id="20" name="Rectangle 3"/>
            <p:cNvSpPr/>
            <p:nvPr/>
          </p:nvSpPr>
          <p:spPr>
            <a:xfrm>
              <a:off x="8125228" y="3242577"/>
              <a:ext cx="1698996" cy="1234674"/>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smtClean="0">
                  <a:solidFill>
                    <a:srgbClr val="FFC000"/>
                  </a:solidFill>
                </a:rPr>
                <a:t>SharePoint</a:t>
              </a:r>
            </a:p>
            <a:p>
              <a:pPr algn="ctr"/>
              <a:r>
                <a:rPr lang="en-US" dirty="0" smtClean="0">
                  <a:solidFill>
                    <a:srgbClr val="FFC000"/>
                  </a:solidFill>
                </a:rPr>
                <a:t>On Premise</a:t>
              </a:r>
              <a:endParaRPr lang="en-US" dirty="0">
                <a:solidFill>
                  <a:srgbClr val="FFC000"/>
                </a:solidFill>
              </a:endParaRPr>
            </a:p>
          </p:txBody>
        </p:sp>
        <p:graphicFrame>
          <p:nvGraphicFramePr>
            <p:cNvPr id="23" name="Diagramm 22"/>
            <p:cNvGraphicFramePr/>
            <p:nvPr/>
          </p:nvGraphicFramePr>
          <p:xfrm>
            <a:off x="8084633" y="2020075"/>
            <a:ext cx="1739591" cy="122250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sp>
        <p:nvSpPr>
          <p:cNvPr id="10" name="Textfeld 9"/>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
        <p:nvSpPr>
          <p:cNvPr id="29" name="Text für Zyklus"/>
          <p:cNvSpPr txBox="1"/>
          <p:nvPr/>
        </p:nvSpPr>
        <p:spPr>
          <a:xfrm>
            <a:off x="489601" y="4921348"/>
            <a:ext cx="9334624" cy="1754326"/>
          </a:xfrm>
          <a:prstGeom prst="rect">
            <a:avLst/>
          </a:prstGeom>
          <a:noFill/>
          <a:ln>
            <a:solidFill>
              <a:srgbClr val="274A19"/>
            </a:solidFill>
          </a:ln>
        </p:spPr>
        <p:txBody>
          <a:bodyPr wrap="square" rtlCol="0">
            <a:spAutoFit/>
          </a:bodyPr>
          <a:lstStyle/>
          <a:p>
            <a:r>
              <a:rPr lang="de-DE" dirty="0" smtClean="0"/>
              <a:t>NGSC für OneDrive for Business freigegeben</a:t>
            </a:r>
          </a:p>
          <a:p>
            <a:pPr marL="285750" indent="-285750">
              <a:buFont typeface="Wingdings" panose="05000000000000000000" pitchFamily="2" charset="2"/>
              <a:buChar char="§"/>
            </a:pPr>
            <a:r>
              <a:rPr lang="de-DE" dirty="0" smtClean="0"/>
              <a:t>Nur für Windows 7, 8.0, 10 und MAC OS X</a:t>
            </a:r>
          </a:p>
          <a:p>
            <a:pPr marL="285750" indent="-285750">
              <a:buFont typeface="Wingdings" panose="05000000000000000000" pitchFamily="2" charset="2"/>
              <a:buChar char="§"/>
            </a:pPr>
            <a:r>
              <a:rPr lang="de-DE" dirty="0" smtClean="0"/>
              <a:t>Keine IRM Bibliotheken</a:t>
            </a:r>
          </a:p>
          <a:p>
            <a:pPr marL="285750" indent="-285750">
              <a:buFont typeface="Wingdings" panose="05000000000000000000" pitchFamily="2" charset="2"/>
              <a:buChar char="§"/>
            </a:pPr>
            <a:r>
              <a:rPr lang="de-DE" dirty="0" smtClean="0"/>
              <a:t>Maximale Dateigröße: 10 GB</a:t>
            </a:r>
          </a:p>
          <a:p>
            <a:pPr marL="285750" indent="-285750">
              <a:buFont typeface="Wingdings" panose="05000000000000000000" pitchFamily="2" charset="2"/>
              <a:buChar char="§"/>
            </a:pPr>
            <a:r>
              <a:rPr lang="de-DE" dirty="0" smtClean="0"/>
              <a:t>Die 20.000 Hürde entfällt</a:t>
            </a:r>
          </a:p>
          <a:p>
            <a:endParaRPr lang="de-DE" dirty="0"/>
          </a:p>
        </p:txBody>
      </p:sp>
      <p:cxnSp>
        <p:nvCxnSpPr>
          <p:cNvPr id="18" name="Gewinkelte Verbindung 17"/>
          <p:cNvCxnSpPr>
            <a:stCxn id="4" idx="2"/>
            <a:endCxn id="29" idx="0"/>
          </p:cNvCxnSpPr>
          <p:nvPr/>
        </p:nvCxnSpPr>
        <p:spPr>
          <a:xfrm rot="16200000" flipH="1">
            <a:off x="3965673" y="3730107"/>
            <a:ext cx="476149" cy="1906332"/>
          </a:xfrm>
          <a:prstGeom prst="bentConnector3">
            <a:avLst/>
          </a:prstGeom>
          <a:ln>
            <a:solidFill>
              <a:srgbClr val="264918"/>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96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Windows 10 - Initial"/>
          <p:cNvGrpSpPr/>
          <p:nvPr/>
        </p:nvGrpSpPr>
        <p:grpSpPr>
          <a:xfrm>
            <a:off x="490653" y="1997611"/>
            <a:ext cx="1739591" cy="2447588"/>
            <a:chOff x="490653" y="1997611"/>
            <a:chExt cx="1739591" cy="2447588"/>
          </a:xfrm>
        </p:grpSpPr>
        <p:sp>
          <p:nvSpPr>
            <p:cNvPr id="21" name="Rectangle 3"/>
            <p:cNvSpPr/>
            <p:nvPr/>
          </p:nvSpPr>
          <p:spPr>
            <a:xfrm>
              <a:off x="490653" y="3220113"/>
              <a:ext cx="1739591"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a:solidFill>
                  <a:prstClr val="white"/>
                </a:solidFill>
              </a:endParaRPr>
            </a:p>
          </p:txBody>
        </p:sp>
        <p:graphicFrame>
          <p:nvGraphicFramePr>
            <p:cNvPr id="14" name="Diagramm 13"/>
            <p:cNvGraphicFramePr/>
            <p:nvPr/>
          </p:nvGraphicFramePr>
          <p:xfrm>
            <a:off x="490653" y="1997611"/>
            <a:ext cx="1739591" cy="1222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6" name="OneDrive for Business - NGSC"/>
          <p:cNvGrpSpPr/>
          <p:nvPr/>
        </p:nvGrpSpPr>
        <p:grpSpPr>
          <a:xfrm>
            <a:off x="2390967" y="2020076"/>
            <a:ext cx="1739591" cy="2425123"/>
            <a:chOff x="2390967" y="2020076"/>
            <a:chExt cx="1739591" cy="2425123"/>
          </a:xfrm>
        </p:grpSpPr>
        <p:sp>
          <p:nvSpPr>
            <p:cNvPr id="4" name="Rectangle 3"/>
            <p:cNvSpPr/>
            <p:nvPr/>
          </p:nvSpPr>
          <p:spPr>
            <a:xfrm>
              <a:off x="2419815" y="3220113"/>
              <a:ext cx="1661531"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graphicFrame>
          <p:nvGraphicFramePr>
            <p:cNvPr id="15" name="Diagramm 14"/>
            <p:cNvGraphicFramePr/>
            <p:nvPr/>
          </p:nvGraphicFramePr>
          <p:xfrm>
            <a:off x="2390967" y="2020076"/>
            <a:ext cx="1739591" cy="1222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7" name="Windows 8.1"/>
          <p:cNvGrpSpPr/>
          <p:nvPr/>
        </p:nvGrpSpPr>
        <p:grpSpPr>
          <a:xfrm>
            <a:off x="4237463" y="2020076"/>
            <a:ext cx="1739591" cy="2434712"/>
            <a:chOff x="4237463" y="2020076"/>
            <a:chExt cx="1739591" cy="2434712"/>
          </a:xfrm>
        </p:grpSpPr>
        <p:sp>
          <p:nvSpPr>
            <p:cNvPr id="30" name="Rechteck 29"/>
            <p:cNvSpPr/>
            <p:nvPr/>
          </p:nvSpPr>
          <p:spPr>
            <a:xfrm>
              <a:off x="4291281" y="3220114"/>
              <a:ext cx="1685773" cy="1234674"/>
            </a:xfrm>
            <a:prstGeom prst="rect">
              <a:avLst/>
            </a:prstGeom>
            <a:ln/>
          </p:spPr>
          <p:style>
            <a:lnRef idx="0">
              <a:schemeClr val="accent4"/>
            </a:lnRef>
            <a:fillRef idx="3">
              <a:schemeClr val="accent4"/>
            </a:fillRef>
            <a:effectRef idx="3">
              <a:schemeClr val="accent4"/>
            </a:effectRef>
            <a:fontRef idx="minor">
              <a:schemeClr val="lt1"/>
            </a:fontRef>
          </p:style>
          <p:txBody>
            <a:bodyPr rtlCol="0" anchor="t"/>
            <a:lstStyle/>
            <a:p>
              <a:pPr algn="ctr"/>
              <a:r>
                <a:rPr lang="de-DE" dirty="0" smtClean="0">
                  <a:solidFill>
                    <a:prstClr val="white"/>
                  </a:solidFill>
                </a:rPr>
                <a:t>Windows 8.1</a:t>
              </a:r>
              <a:endParaRPr lang="de-DE" dirty="0">
                <a:solidFill>
                  <a:prstClr val="white"/>
                </a:solidFill>
              </a:endParaRPr>
            </a:p>
          </p:txBody>
        </p:sp>
        <p:graphicFrame>
          <p:nvGraphicFramePr>
            <p:cNvPr id="16" name="Diagramm 15"/>
            <p:cNvGraphicFramePr/>
            <p:nvPr/>
          </p:nvGraphicFramePr>
          <p:xfrm>
            <a:off x="4237463" y="2020076"/>
            <a:ext cx="1739591" cy="122250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8" name="SharePoint Teamsites"/>
          <p:cNvGrpSpPr/>
          <p:nvPr/>
        </p:nvGrpSpPr>
        <p:grpSpPr>
          <a:xfrm>
            <a:off x="6229520" y="2020075"/>
            <a:ext cx="1739591" cy="2457176"/>
            <a:chOff x="6229520" y="2020075"/>
            <a:chExt cx="1739591" cy="2457176"/>
          </a:xfrm>
        </p:grpSpPr>
        <p:sp>
          <p:nvSpPr>
            <p:cNvPr id="3" name="Rectangle 2"/>
            <p:cNvSpPr/>
            <p:nvPr/>
          </p:nvSpPr>
          <p:spPr>
            <a:xfrm>
              <a:off x="6229520" y="3233391"/>
              <a:ext cx="1643242" cy="1243860"/>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r>
                <a:rPr lang="en-US" dirty="0" smtClean="0">
                  <a:solidFill>
                    <a:prstClr val="white"/>
                  </a:solidFill>
                </a:rPr>
                <a:t>&amp;</a:t>
              </a:r>
              <a:br>
                <a:rPr lang="en-US" dirty="0" smtClean="0">
                  <a:solidFill>
                    <a:prstClr val="white"/>
                  </a:solidFill>
                </a:rPr>
              </a:br>
              <a:r>
                <a:rPr lang="en-US" dirty="0" smtClean="0">
                  <a:solidFill>
                    <a:prstClr val="white"/>
                  </a:solidFill>
                </a:rPr>
                <a:t>Groups</a:t>
              </a:r>
              <a:br>
                <a:rPr lang="en-US" dirty="0" smtClean="0">
                  <a:solidFill>
                    <a:prstClr val="white"/>
                  </a:solidFill>
                </a:rPr>
              </a:br>
              <a:endParaRPr lang="en-US" dirty="0">
                <a:solidFill>
                  <a:prstClr val="white"/>
                </a:solidFill>
              </a:endParaRPr>
            </a:p>
          </p:txBody>
        </p:sp>
        <p:graphicFrame>
          <p:nvGraphicFramePr>
            <p:cNvPr id="17" name="Diagramm 16"/>
            <p:cNvGraphicFramePr/>
            <p:nvPr/>
          </p:nvGraphicFramePr>
          <p:xfrm>
            <a:off x="6229520" y="2020075"/>
            <a:ext cx="1739591" cy="122250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nvGrpSpPr>
          <p:cNvPr id="9" name="Sharepoint on Premise"/>
          <p:cNvGrpSpPr/>
          <p:nvPr/>
        </p:nvGrpSpPr>
        <p:grpSpPr>
          <a:xfrm>
            <a:off x="8084633" y="2020075"/>
            <a:ext cx="1739591" cy="2457176"/>
            <a:chOff x="8084633" y="2020075"/>
            <a:chExt cx="1739591" cy="2457176"/>
          </a:xfrm>
        </p:grpSpPr>
        <p:sp>
          <p:nvSpPr>
            <p:cNvPr id="20" name="Rectangle 3"/>
            <p:cNvSpPr/>
            <p:nvPr/>
          </p:nvSpPr>
          <p:spPr>
            <a:xfrm>
              <a:off x="8125228" y="3242577"/>
              <a:ext cx="1698996" cy="1234674"/>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smtClean="0">
                  <a:solidFill>
                    <a:srgbClr val="FFC000"/>
                  </a:solidFill>
                </a:rPr>
                <a:t>SharePoint</a:t>
              </a:r>
            </a:p>
            <a:p>
              <a:pPr algn="ctr"/>
              <a:r>
                <a:rPr lang="en-US" dirty="0" smtClean="0">
                  <a:solidFill>
                    <a:srgbClr val="FFC000"/>
                  </a:solidFill>
                </a:rPr>
                <a:t>On Premise</a:t>
              </a:r>
              <a:endParaRPr lang="en-US" dirty="0">
                <a:solidFill>
                  <a:srgbClr val="FFC000"/>
                </a:solidFill>
              </a:endParaRPr>
            </a:p>
          </p:txBody>
        </p:sp>
        <p:graphicFrame>
          <p:nvGraphicFramePr>
            <p:cNvPr id="23" name="Diagramm 22"/>
            <p:cNvGraphicFramePr/>
            <p:nvPr/>
          </p:nvGraphicFramePr>
          <p:xfrm>
            <a:off x="8084633" y="2020075"/>
            <a:ext cx="1739591" cy="122250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sp>
        <p:nvSpPr>
          <p:cNvPr id="10" name="Textfeld 9"/>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
        <p:nvSpPr>
          <p:cNvPr id="29" name="Text für Zyklus"/>
          <p:cNvSpPr txBox="1"/>
          <p:nvPr/>
        </p:nvSpPr>
        <p:spPr>
          <a:xfrm>
            <a:off x="489601" y="4921348"/>
            <a:ext cx="9334624" cy="1477328"/>
          </a:xfrm>
          <a:prstGeom prst="rect">
            <a:avLst/>
          </a:prstGeom>
          <a:noFill/>
          <a:ln>
            <a:solidFill>
              <a:srgbClr val="6B971F"/>
            </a:solidFill>
          </a:ln>
        </p:spPr>
        <p:txBody>
          <a:bodyPr wrap="square" rtlCol="0">
            <a:spAutoFit/>
          </a:bodyPr>
          <a:lstStyle/>
          <a:p>
            <a:r>
              <a:rPr lang="en-US" dirty="0" smtClean="0"/>
              <a:t>NGSC for Windows 8.1</a:t>
            </a:r>
          </a:p>
          <a:p>
            <a:pPr marL="285750" indent="-285750">
              <a:buFont typeface="Arial" panose="020B0604020202020204" pitchFamily="34" charset="0"/>
              <a:buChar char="•"/>
            </a:pPr>
            <a:r>
              <a:rPr lang="en-US" dirty="0" smtClean="0"/>
              <a:t>OneDrive (Personal) is integrated in Explorer (separate Sync Engine: SkyDrive.exe)</a:t>
            </a:r>
          </a:p>
          <a:p>
            <a:pPr marL="285750" indent="-285750">
              <a:buFont typeface="Arial" panose="020B0604020202020204" pitchFamily="34" charset="0"/>
              <a:buChar char="•"/>
            </a:pPr>
            <a:r>
              <a:rPr lang="en-US" dirty="0" smtClean="0"/>
              <a:t>Since April 16 you may install Next Generation Sync Client to connect to One Drive for Business</a:t>
            </a:r>
          </a:p>
          <a:p>
            <a:r>
              <a:rPr lang="en-US" dirty="0" smtClean="0"/>
              <a:t/>
            </a:r>
            <a:br>
              <a:rPr lang="en-US" dirty="0" smtClean="0"/>
            </a:br>
            <a:endParaRPr lang="en-US" dirty="0"/>
          </a:p>
        </p:txBody>
      </p:sp>
      <p:cxnSp>
        <p:nvCxnSpPr>
          <p:cNvPr id="19" name="Gerade Verbindung mit Pfeil 18"/>
          <p:cNvCxnSpPr>
            <a:stCxn id="30" idx="2"/>
            <a:endCxn id="29" idx="0"/>
          </p:cNvCxnSpPr>
          <p:nvPr/>
        </p:nvCxnSpPr>
        <p:spPr>
          <a:xfrm>
            <a:off x="5134168" y="4454788"/>
            <a:ext cx="22745" cy="466560"/>
          </a:xfrm>
          <a:prstGeom prst="straightConnector1">
            <a:avLst/>
          </a:prstGeom>
          <a:ln>
            <a:solidFill>
              <a:srgbClr val="719D29"/>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50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Windows 10 - Initial"/>
          <p:cNvGrpSpPr/>
          <p:nvPr/>
        </p:nvGrpSpPr>
        <p:grpSpPr>
          <a:xfrm>
            <a:off x="490653" y="1997611"/>
            <a:ext cx="1739591" cy="2447588"/>
            <a:chOff x="490653" y="1997611"/>
            <a:chExt cx="1739591" cy="2447588"/>
          </a:xfrm>
        </p:grpSpPr>
        <p:sp>
          <p:nvSpPr>
            <p:cNvPr id="21" name="Rectangle 3"/>
            <p:cNvSpPr/>
            <p:nvPr/>
          </p:nvSpPr>
          <p:spPr>
            <a:xfrm>
              <a:off x="490653" y="3220113"/>
              <a:ext cx="1739591"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a:solidFill>
                  <a:prstClr val="white"/>
                </a:solidFill>
              </a:endParaRPr>
            </a:p>
          </p:txBody>
        </p:sp>
        <p:graphicFrame>
          <p:nvGraphicFramePr>
            <p:cNvPr id="14" name="Diagramm 13"/>
            <p:cNvGraphicFramePr/>
            <p:nvPr/>
          </p:nvGraphicFramePr>
          <p:xfrm>
            <a:off x="490653" y="1997611"/>
            <a:ext cx="1739591" cy="1222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6" name="OneDrive for Business - NGSC"/>
          <p:cNvGrpSpPr/>
          <p:nvPr/>
        </p:nvGrpSpPr>
        <p:grpSpPr>
          <a:xfrm>
            <a:off x="2390967" y="2020076"/>
            <a:ext cx="1739591" cy="2425123"/>
            <a:chOff x="2390967" y="2020076"/>
            <a:chExt cx="1739591" cy="2425123"/>
          </a:xfrm>
        </p:grpSpPr>
        <p:sp>
          <p:nvSpPr>
            <p:cNvPr id="4" name="Rectangle 3"/>
            <p:cNvSpPr/>
            <p:nvPr/>
          </p:nvSpPr>
          <p:spPr>
            <a:xfrm>
              <a:off x="2419815" y="3220113"/>
              <a:ext cx="1661531"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graphicFrame>
          <p:nvGraphicFramePr>
            <p:cNvPr id="15" name="Diagramm 14"/>
            <p:cNvGraphicFramePr/>
            <p:nvPr/>
          </p:nvGraphicFramePr>
          <p:xfrm>
            <a:off x="2390967" y="2020076"/>
            <a:ext cx="1739591" cy="1222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7" name="Windows 8.1"/>
          <p:cNvGrpSpPr/>
          <p:nvPr/>
        </p:nvGrpSpPr>
        <p:grpSpPr>
          <a:xfrm>
            <a:off x="4237463" y="2020076"/>
            <a:ext cx="1739591" cy="2434712"/>
            <a:chOff x="4237463" y="2020076"/>
            <a:chExt cx="1739591" cy="2434712"/>
          </a:xfrm>
        </p:grpSpPr>
        <p:sp>
          <p:nvSpPr>
            <p:cNvPr id="30" name="Rechteck 29"/>
            <p:cNvSpPr/>
            <p:nvPr/>
          </p:nvSpPr>
          <p:spPr>
            <a:xfrm>
              <a:off x="4291281" y="3220114"/>
              <a:ext cx="1685773" cy="1234674"/>
            </a:xfrm>
            <a:prstGeom prst="rect">
              <a:avLst/>
            </a:prstGeom>
            <a:ln/>
          </p:spPr>
          <p:style>
            <a:lnRef idx="0">
              <a:schemeClr val="accent4"/>
            </a:lnRef>
            <a:fillRef idx="3">
              <a:schemeClr val="accent4"/>
            </a:fillRef>
            <a:effectRef idx="3">
              <a:schemeClr val="accent4"/>
            </a:effectRef>
            <a:fontRef idx="minor">
              <a:schemeClr val="lt1"/>
            </a:fontRef>
          </p:style>
          <p:txBody>
            <a:bodyPr rtlCol="0" anchor="t"/>
            <a:lstStyle/>
            <a:p>
              <a:pPr algn="ctr"/>
              <a:r>
                <a:rPr lang="de-DE" dirty="0" smtClean="0">
                  <a:solidFill>
                    <a:prstClr val="white"/>
                  </a:solidFill>
                </a:rPr>
                <a:t>Windows 8.1</a:t>
              </a:r>
              <a:endParaRPr lang="de-DE" dirty="0">
                <a:solidFill>
                  <a:prstClr val="white"/>
                </a:solidFill>
              </a:endParaRPr>
            </a:p>
          </p:txBody>
        </p:sp>
        <p:graphicFrame>
          <p:nvGraphicFramePr>
            <p:cNvPr id="16" name="Diagramm 15"/>
            <p:cNvGraphicFramePr/>
            <p:nvPr/>
          </p:nvGraphicFramePr>
          <p:xfrm>
            <a:off x="4237463" y="2020076"/>
            <a:ext cx="1739591" cy="122250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8" name="SharePoint Teamsites"/>
          <p:cNvGrpSpPr/>
          <p:nvPr/>
        </p:nvGrpSpPr>
        <p:grpSpPr>
          <a:xfrm>
            <a:off x="6229520" y="2020075"/>
            <a:ext cx="1739591" cy="2457176"/>
            <a:chOff x="6229520" y="2020075"/>
            <a:chExt cx="1739591" cy="2457176"/>
          </a:xfrm>
        </p:grpSpPr>
        <p:sp>
          <p:nvSpPr>
            <p:cNvPr id="3" name="Rectangle 2"/>
            <p:cNvSpPr/>
            <p:nvPr/>
          </p:nvSpPr>
          <p:spPr>
            <a:xfrm>
              <a:off x="6229520" y="3233391"/>
              <a:ext cx="1643242" cy="1243860"/>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r>
                <a:rPr lang="en-US" dirty="0" smtClean="0">
                  <a:solidFill>
                    <a:prstClr val="white"/>
                  </a:solidFill>
                </a:rPr>
                <a:t>&amp;</a:t>
              </a:r>
              <a:br>
                <a:rPr lang="en-US" dirty="0" smtClean="0">
                  <a:solidFill>
                    <a:prstClr val="white"/>
                  </a:solidFill>
                </a:rPr>
              </a:br>
              <a:r>
                <a:rPr lang="en-US" dirty="0" smtClean="0">
                  <a:solidFill>
                    <a:prstClr val="white"/>
                  </a:solidFill>
                </a:rPr>
                <a:t>Groups</a:t>
              </a:r>
              <a:br>
                <a:rPr lang="en-US" dirty="0" smtClean="0">
                  <a:solidFill>
                    <a:prstClr val="white"/>
                  </a:solidFill>
                </a:rPr>
              </a:br>
              <a:endParaRPr lang="en-US" dirty="0">
                <a:solidFill>
                  <a:prstClr val="white"/>
                </a:solidFill>
              </a:endParaRPr>
            </a:p>
          </p:txBody>
        </p:sp>
        <p:graphicFrame>
          <p:nvGraphicFramePr>
            <p:cNvPr id="17" name="Diagramm 16"/>
            <p:cNvGraphicFramePr/>
            <p:nvPr>
              <p:extLst>
                <p:ext uri="{D42A27DB-BD31-4B8C-83A1-F6EECF244321}">
                  <p14:modId xmlns:p14="http://schemas.microsoft.com/office/powerpoint/2010/main" val="1515479142"/>
                </p:ext>
              </p:extLst>
            </p:nvPr>
          </p:nvGraphicFramePr>
          <p:xfrm>
            <a:off x="6229520" y="2020075"/>
            <a:ext cx="1739591" cy="122250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nvGrpSpPr>
          <p:cNvPr id="9" name="Sharepoint on Premise"/>
          <p:cNvGrpSpPr/>
          <p:nvPr/>
        </p:nvGrpSpPr>
        <p:grpSpPr>
          <a:xfrm>
            <a:off x="8084633" y="2020075"/>
            <a:ext cx="1739591" cy="2457176"/>
            <a:chOff x="8084633" y="2020075"/>
            <a:chExt cx="1739591" cy="2457176"/>
          </a:xfrm>
        </p:grpSpPr>
        <p:sp>
          <p:nvSpPr>
            <p:cNvPr id="20" name="Rectangle 3"/>
            <p:cNvSpPr/>
            <p:nvPr/>
          </p:nvSpPr>
          <p:spPr>
            <a:xfrm>
              <a:off x="8125228" y="3242577"/>
              <a:ext cx="1698996" cy="1234674"/>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smtClean="0">
                  <a:solidFill>
                    <a:srgbClr val="FFC000"/>
                  </a:solidFill>
                </a:rPr>
                <a:t>SharePoint</a:t>
              </a:r>
            </a:p>
            <a:p>
              <a:pPr algn="ctr"/>
              <a:r>
                <a:rPr lang="en-US" dirty="0" smtClean="0">
                  <a:solidFill>
                    <a:srgbClr val="FFC000"/>
                  </a:solidFill>
                </a:rPr>
                <a:t>On Premise</a:t>
              </a:r>
              <a:endParaRPr lang="en-US" dirty="0">
                <a:solidFill>
                  <a:srgbClr val="FFC000"/>
                </a:solidFill>
              </a:endParaRPr>
            </a:p>
          </p:txBody>
        </p:sp>
        <p:graphicFrame>
          <p:nvGraphicFramePr>
            <p:cNvPr id="23" name="Diagramm 22"/>
            <p:cNvGraphicFramePr/>
            <p:nvPr/>
          </p:nvGraphicFramePr>
          <p:xfrm>
            <a:off x="8084633" y="2020075"/>
            <a:ext cx="1739591" cy="122250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sp>
        <p:nvSpPr>
          <p:cNvPr id="10" name="Textfeld 9"/>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
        <p:nvSpPr>
          <p:cNvPr id="29" name="Text für Zyklus"/>
          <p:cNvSpPr txBox="1"/>
          <p:nvPr/>
        </p:nvSpPr>
        <p:spPr>
          <a:xfrm>
            <a:off x="490653" y="4921348"/>
            <a:ext cx="9333571" cy="1477328"/>
          </a:xfrm>
          <a:prstGeom prst="rect">
            <a:avLst/>
          </a:prstGeom>
          <a:noFill/>
          <a:ln>
            <a:solidFill>
              <a:srgbClr val="5C0000"/>
            </a:solidFill>
          </a:ln>
        </p:spPr>
        <p:txBody>
          <a:bodyPr wrap="square" rtlCol="0">
            <a:spAutoFit/>
          </a:bodyPr>
          <a:lstStyle/>
          <a:p>
            <a:r>
              <a:rPr lang="en-US" dirty="0" smtClean="0"/>
              <a:t>NGSC and SharePoint Team Sites + Groups </a:t>
            </a:r>
            <a:r>
              <a:rPr lang="en-US" b="1" dirty="0" smtClean="0"/>
              <a:t>planned</a:t>
            </a:r>
            <a:endParaRPr lang="en-US" dirty="0" smtClean="0"/>
          </a:p>
          <a:p>
            <a:pPr marL="285750" indent="-285750">
              <a:buFont typeface="Wingdings" panose="05000000000000000000" pitchFamily="2" charset="2"/>
              <a:buChar char="§"/>
            </a:pPr>
            <a:r>
              <a:rPr lang="en-US" dirty="0" smtClean="0"/>
              <a:t>Functions to Share (with AD) </a:t>
            </a:r>
          </a:p>
          <a:p>
            <a:endParaRPr lang="en-US" dirty="0" smtClean="0"/>
          </a:p>
          <a:p>
            <a:endParaRPr lang="en-US" dirty="0" smtClean="0"/>
          </a:p>
          <a:p>
            <a:endParaRPr lang="en-US" dirty="0"/>
          </a:p>
        </p:txBody>
      </p:sp>
      <p:cxnSp>
        <p:nvCxnSpPr>
          <p:cNvPr id="12" name="Gewinkelte Verbindung 11"/>
          <p:cNvCxnSpPr>
            <a:stCxn id="3" idx="2"/>
            <a:endCxn id="29" idx="0"/>
          </p:cNvCxnSpPr>
          <p:nvPr/>
        </p:nvCxnSpPr>
        <p:spPr>
          <a:xfrm rot="5400000">
            <a:off x="5882242" y="3752448"/>
            <a:ext cx="444097" cy="1893702"/>
          </a:xfrm>
          <a:prstGeom prst="bentConnector3">
            <a:avLst/>
          </a:prstGeom>
          <a:ln>
            <a:solidFill>
              <a:srgbClr val="5D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07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Windows 10 - Initial"/>
          <p:cNvGrpSpPr/>
          <p:nvPr/>
        </p:nvGrpSpPr>
        <p:grpSpPr>
          <a:xfrm>
            <a:off x="490653" y="1997611"/>
            <a:ext cx="1739591" cy="2447588"/>
            <a:chOff x="490653" y="1997611"/>
            <a:chExt cx="1739591" cy="2447588"/>
          </a:xfrm>
        </p:grpSpPr>
        <p:sp>
          <p:nvSpPr>
            <p:cNvPr id="21" name="Rectangle 3"/>
            <p:cNvSpPr/>
            <p:nvPr/>
          </p:nvSpPr>
          <p:spPr>
            <a:xfrm>
              <a:off x="490653" y="3220113"/>
              <a:ext cx="1739591"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a:solidFill>
                  <a:prstClr val="white"/>
                </a:solidFill>
              </a:endParaRPr>
            </a:p>
          </p:txBody>
        </p:sp>
        <p:graphicFrame>
          <p:nvGraphicFramePr>
            <p:cNvPr id="14" name="Diagramm 13"/>
            <p:cNvGraphicFramePr/>
            <p:nvPr/>
          </p:nvGraphicFramePr>
          <p:xfrm>
            <a:off x="490653" y="1997611"/>
            <a:ext cx="1739591" cy="1222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6" name="OneDrive for Business - NGSC"/>
          <p:cNvGrpSpPr/>
          <p:nvPr/>
        </p:nvGrpSpPr>
        <p:grpSpPr>
          <a:xfrm>
            <a:off x="2390967" y="2020076"/>
            <a:ext cx="1739591" cy="2425123"/>
            <a:chOff x="2390967" y="2020076"/>
            <a:chExt cx="1739591" cy="2425123"/>
          </a:xfrm>
        </p:grpSpPr>
        <p:sp>
          <p:nvSpPr>
            <p:cNvPr id="4" name="Rectangle 3"/>
            <p:cNvSpPr/>
            <p:nvPr/>
          </p:nvSpPr>
          <p:spPr>
            <a:xfrm>
              <a:off x="2419815" y="3220113"/>
              <a:ext cx="1661531"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graphicFrame>
          <p:nvGraphicFramePr>
            <p:cNvPr id="15" name="Diagramm 14"/>
            <p:cNvGraphicFramePr/>
            <p:nvPr/>
          </p:nvGraphicFramePr>
          <p:xfrm>
            <a:off x="2390967" y="2020076"/>
            <a:ext cx="1739591" cy="12225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7" name="Windows 8.1"/>
          <p:cNvGrpSpPr/>
          <p:nvPr/>
        </p:nvGrpSpPr>
        <p:grpSpPr>
          <a:xfrm>
            <a:off x="4237463" y="2020076"/>
            <a:ext cx="1739591" cy="2434712"/>
            <a:chOff x="4237463" y="2020076"/>
            <a:chExt cx="1739591" cy="2434712"/>
          </a:xfrm>
        </p:grpSpPr>
        <p:sp>
          <p:nvSpPr>
            <p:cNvPr id="30" name="Rechteck 29"/>
            <p:cNvSpPr/>
            <p:nvPr/>
          </p:nvSpPr>
          <p:spPr>
            <a:xfrm>
              <a:off x="4291281" y="3220114"/>
              <a:ext cx="1685773" cy="1234674"/>
            </a:xfrm>
            <a:prstGeom prst="rect">
              <a:avLst/>
            </a:prstGeom>
            <a:ln/>
          </p:spPr>
          <p:style>
            <a:lnRef idx="0">
              <a:schemeClr val="accent4"/>
            </a:lnRef>
            <a:fillRef idx="3">
              <a:schemeClr val="accent4"/>
            </a:fillRef>
            <a:effectRef idx="3">
              <a:schemeClr val="accent4"/>
            </a:effectRef>
            <a:fontRef idx="minor">
              <a:schemeClr val="lt1"/>
            </a:fontRef>
          </p:style>
          <p:txBody>
            <a:bodyPr rtlCol="0" anchor="t"/>
            <a:lstStyle/>
            <a:p>
              <a:pPr algn="ctr"/>
              <a:r>
                <a:rPr lang="de-DE" dirty="0" smtClean="0">
                  <a:solidFill>
                    <a:prstClr val="white"/>
                  </a:solidFill>
                </a:rPr>
                <a:t>Windows 8.1</a:t>
              </a:r>
              <a:endParaRPr lang="de-DE" dirty="0">
                <a:solidFill>
                  <a:prstClr val="white"/>
                </a:solidFill>
              </a:endParaRPr>
            </a:p>
          </p:txBody>
        </p:sp>
        <p:graphicFrame>
          <p:nvGraphicFramePr>
            <p:cNvPr id="16" name="Diagramm 15"/>
            <p:cNvGraphicFramePr/>
            <p:nvPr/>
          </p:nvGraphicFramePr>
          <p:xfrm>
            <a:off x="4237463" y="2020076"/>
            <a:ext cx="1739591" cy="122250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8" name="SharePoint Teamsites"/>
          <p:cNvGrpSpPr/>
          <p:nvPr/>
        </p:nvGrpSpPr>
        <p:grpSpPr>
          <a:xfrm>
            <a:off x="6229520" y="2020075"/>
            <a:ext cx="1739591" cy="2457176"/>
            <a:chOff x="6229520" y="2020075"/>
            <a:chExt cx="1739591" cy="2457176"/>
          </a:xfrm>
        </p:grpSpPr>
        <p:sp>
          <p:nvSpPr>
            <p:cNvPr id="3" name="Rectangle 2"/>
            <p:cNvSpPr/>
            <p:nvPr/>
          </p:nvSpPr>
          <p:spPr>
            <a:xfrm>
              <a:off x="6229520" y="3233391"/>
              <a:ext cx="1643242" cy="1243860"/>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r>
                <a:rPr lang="en-US" dirty="0" smtClean="0">
                  <a:solidFill>
                    <a:prstClr val="white"/>
                  </a:solidFill>
                </a:rPr>
                <a:t>&amp;</a:t>
              </a:r>
              <a:br>
                <a:rPr lang="en-US" dirty="0" smtClean="0">
                  <a:solidFill>
                    <a:prstClr val="white"/>
                  </a:solidFill>
                </a:rPr>
              </a:br>
              <a:r>
                <a:rPr lang="en-US" dirty="0" smtClean="0">
                  <a:solidFill>
                    <a:prstClr val="white"/>
                  </a:solidFill>
                </a:rPr>
                <a:t>Groups</a:t>
              </a:r>
              <a:br>
                <a:rPr lang="en-US" dirty="0" smtClean="0">
                  <a:solidFill>
                    <a:prstClr val="white"/>
                  </a:solidFill>
                </a:rPr>
              </a:br>
              <a:endParaRPr lang="en-US" dirty="0">
                <a:solidFill>
                  <a:prstClr val="white"/>
                </a:solidFill>
              </a:endParaRPr>
            </a:p>
          </p:txBody>
        </p:sp>
        <p:graphicFrame>
          <p:nvGraphicFramePr>
            <p:cNvPr id="17" name="Diagramm 16"/>
            <p:cNvGraphicFramePr/>
            <p:nvPr/>
          </p:nvGraphicFramePr>
          <p:xfrm>
            <a:off x="6229520" y="2020075"/>
            <a:ext cx="1739591" cy="122250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nvGrpSpPr>
          <p:cNvPr id="9" name="Sharepoint on Premise"/>
          <p:cNvGrpSpPr/>
          <p:nvPr/>
        </p:nvGrpSpPr>
        <p:grpSpPr>
          <a:xfrm>
            <a:off x="8084633" y="2020075"/>
            <a:ext cx="1739591" cy="2457176"/>
            <a:chOff x="8084633" y="2020075"/>
            <a:chExt cx="1739591" cy="2457176"/>
          </a:xfrm>
        </p:grpSpPr>
        <p:sp>
          <p:nvSpPr>
            <p:cNvPr id="20" name="Rectangle 3"/>
            <p:cNvSpPr/>
            <p:nvPr/>
          </p:nvSpPr>
          <p:spPr>
            <a:xfrm>
              <a:off x="8125228" y="3242577"/>
              <a:ext cx="1698996" cy="1234674"/>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smtClean="0">
                  <a:solidFill>
                    <a:srgbClr val="FFC000"/>
                  </a:solidFill>
                </a:rPr>
                <a:t>SharePoint</a:t>
              </a:r>
            </a:p>
            <a:p>
              <a:pPr algn="ctr"/>
              <a:r>
                <a:rPr lang="en-US" dirty="0" smtClean="0">
                  <a:solidFill>
                    <a:srgbClr val="FFC000"/>
                  </a:solidFill>
                </a:rPr>
                <a:t>On Premise</a:t>
              </a:r>
              <a:endParaRPr lang="en-US" dirty="0">
                <a:solidFill>
                  <a:srgbClr val="FFC000"/>
                </a:solidFill>
              </a:endParaRPr>
            </a:p>
          </p:txBody>
        </p:sp>
        <p:graphicFrame>
          <p:nvGraphicFramePr>
            <p:cNvPr id="23" name="Diagramm 22"/>
            <p:cNvGraphicFramePr/>
            <p:nvPr/>
          </p:nvGraphicFramePr>
          <p:xfrm>
            <a:off x="8084633" y="2020075"/>
            <a:ext cx="1739591" cy="122250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sp>
        <p:nvSpPr>
          <p:cNvPr id="10" name="Textfeld 9"/>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
        <p:nvSpPr>
          <p:cNvPr id="11" name="Text Für Zyklus"/>
          <p:cNvSpPr txBox="1"/>
          <p:nvPr/>
        </p:nvSpPr>
        <p:spPr>
          <a:xfrm>
            <a:off x="490653" y="4768948"/>
            <a:ext cx="9333571" cy="1477328"/>
          </a:xfrm>
          <a:prstGeom prst="rect">
            <a:avLst/>
          </a:prstGeom>
          <a:noFill/>
          <a:ln>
            <a:solidFill>
              <a:srgbClr val="A61210"/>
            </a:solidFill>
          </a:ln>
        </p:spPr>
        <p:txBody>
          <a:bodyPr wrap="square" rtlCol="0">
            <a:spAutoFit/>
          </a:bodyPr>
          <a:lstStyle/>
          <a:p>
            <a:r>
              <a:rPr lang="de-DE" dirty="0" smtClean="0"/>
              <a:t>Windows 10 </a:t>
            </a:r>
          </a:p>
          <a:p>
            <a:pPr marL="285750" indent="-285750">
              <a:buFont typeface="Wingdings" panose="05000000000000000000" pitchFamily="2" charset="2"/>
              <a:buChar char="§"/>
            </a:pPr>
            <a:r>
              <a:rPr lang="de-DE" dirty="0" smtClean="0"/>
              <a:t>Ursprünglich geplant….</a:t>
            </a:r>
          </a:p>
          <a:p>
            <a:pPr marL="285750" indent="-285750">
              <a:buFont typeface="Wingdings" panose="05000000000000000000" pitchFamily="2" charset="2"/>
              <a:buChar char="§"/>
            </a:pPr>
            <a:r>
              <a:rPr lang="de-DE" dirty="0" smtClean="0"/>
              <a:t>Jetzt 200 </a:t>
            </a:r>
            <a:r>
              <a:rPr lang="de-DE" dirty="0" err="1" smtClean="0"/>
              <a:t>Mio</a:t>
            </a:r>
            <a:r>
              <a:rPr lang="de-DE" dirty="0" smtClean="0"/>
              <a:t> Installationen – kommt mit dem NGSC (MS Konto – OneDrive Personal)</a:t>
            </a:r>
          </a:p>
          <a:p>
            <a:r>
              <a:rPr lang="de-DE" dirty="0" smtClean="0"/>
              <a:t/>
            </a:r>
            <a:br>
              <a:rPr lang="de-DE" dirty="0" smtClean="0"/>
            </a:br>
            <a:endParaRPr lang="de-DE" dirty="0"/>
          </a:p>
        </p:txBody>
      </p:sp>
      <p:cxnSp>
        <p:nvCxnSpPr>
          <p:cNvPr id="12" name="Gewinkelte Verbindung 11"/>
          <p:cNvCxnSpPr>
            <a:stCxn id="20" idx="2"/>
            <a:endCxn id="11" idx="0"/>
          </p:cNvCxnSpPr>
          <p:nvPr/>
        </p:nvCxnSpPr>
        <p:spPr>
          <a:xfrm rot="5400000">
            <a:off x="6920235" y="2714456"/>
            <a:ext cx="291697" cy="3817287"/>
          </a:xfrm>
          <a:prstGeom prst="bentConnector3">
            <a:avLst/>
          </a:prstGeom>
          <a:ln>
            <a:solidFill>
              <a:srgbClr val="A6121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76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79975" y="1344112"/>
            <a:ext cx="1980000" cy="12438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solidFill>
              </a:rPr>
              <a:t>Vista SP2</a:t>
            </a:r>
          </a:p>
        </p:txBody>
      </p:sp>
      <p:sp>
        <p:nvSpPr>
          <p:cNvPr id="4" name="Rectangle 3"/>
          <p:cNvSpPr/>
          <p:nvPr/>
        </p:nvSpPr>
        <p:spPr>
          <a:xfrm>
            <a:off x="7709257" y="1341536"/>
            <a:ext cx="1980000" cy="12464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solidFill>
              </a:rPr>
              <a:t>Windows 7</a:t>
            </a:r>
          </a:p>
        </p:txBody>
      </p:sp>
      <p:sp>
        <p:nvSpPr>
          <p:cNvPr id="21" name="Rectangle 3"/>
          <p:cNvSpPr/>
          <p:nvPr/>
        </p:nvSpPr>
        <p:spPr>
          <a:xfrm>
            <a:off x="5579975" y="2748420"/>
            <a:ext cx="1980000" cy="12438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solidFill>
                  <a:prstClr val="white"/>
                </a:solidFill>
              </a:rPr>
              <a:t>Windows 8.0</a:t>
            </a:r>
            <a:endParaRPr lang="en-US" dirty="0">
              <a:solidFill>
                <a:prstClr val="white"/>
              </a:solidFill>
            </a:endParaRPr>
          </a:p>
        </p:txBody>
      </p:sp>
      <p:sp>
        <p:nvSpPr>
          <p:cNvPr id="20" name="Rectangle 3"/>
          <p:cNvSpPr/>
          <p:nvPr/>
        </p:nvSpPr>
        <p:spPr>
          <a:xfrm>
            <a:off x="5579975" y="5539262"/>
            <a:ext cx="1980000" cy="12346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solidFill>
                  <a:prstClr val="white"/>
                </a:solidFill>
              </a:rPr>
              <a:t>Windows Server</a:t>
            </a:r>
          </a:p>
          <a:p>
            <a:pPr algn="ctr"/>
            <a:r>
              <a:rPr lang="en-US" dirty="0" smtClean="0">
                <a:solidFill>
                  <a:prstClr val="white"/>
                </a:solidFill>
              </a:rPr>
              <a:t>2008 SP2</a:t>
            </a:r>
          </a:p>
        </p:txBody>
      </p:sp>
      <p:sp>
        <p:nvSpPr>
          <p:cNvPr id="24" name="Rechteck 23"/>
          <p:cNvSpPr/>
          <p:nvPr/>
        </p:nvSpPr>
        <p:spPr>
          <a:xfrm>
            <a:off x="614550" y="1373973"/>
            <a:ext cx="4391789" cy="5399963"/>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dirty="0" smtClean="0">
                <a:solidFill>
                  <a:prstClr val="white"/>
                </a:solidFill>
              </a:rPr>
              <a:t>NGSC</a:t>
            </a:r>
            <a:br>
              <a:rPr lang="en-US" sz="3600" dirty="0" smtClean="0">
                <a:solidFill>
                  <a:prstClr val="white"/>
                </a:solidFill>
              </a:rPr>
            </a:br>
            <a:r>
              <a:rPr lang="en-US" sz="3600" dirty="0" smtClean="0">
                <a:solidFill>
                  <a:prstClr val="white"/>
                </a:solidFill>
              </a:rPr>
              <a:t>New Generation</a:t>
            </a:r>
          </a:p>
          <a:p>
            <a:pPr algn="ctr"/>
            <a:r>
              <a:rPr lang="en-US" sz="3600" dirty="0" smtClean="0">
                <a:solidFill>
                  <a:prstClr val="white"/>
                </a:solidFill>
              </a:rPr>
              <a:t> Sync Client </a:t>
            </a:r>
            <a:endParaRPr lang="en-US" sz="3600" b="1" dirty="0">
              <a:solidFill>
                <a:srgbClr val="FF0000"/>
              </a:solidFill>
            </a:endParaRPr>
          </a:p>
        </p:txBody>
      </p:sp>
      <p:sp>
        <p:nvSpPr>
          <p:cNvPr id="30" name="Rechteck 29"/>
          <p:cNvSpPr/>
          <p:nvPr/>
        </p:nvSpPr>
        <p:spPr>
          <a:xfrm>
            <a:off x="5579975" y="4152728"/>
            <a:ext cx="1980000" cy="123467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de-DE" dirty="0" smtClean="0">
                <a:solidFill>
                  <a:prstClr val="white"/>
                </a:solidFill>
              </a:rPr>
              <a:t>MAC</a:t>
            </a:r>
          </a:p>
          <a:p>
            <a:pPr algn="ctr"/>
            <a:r>
              <a:rPr lang="de-DE" dirty="0" smtClean="0">
                <a:solidFill>
                  <a:prstClr val="white"/>
                </a:solidFill>
              </a:rPr>
              <a:t>OSX 10.9</a:t>
            </a:r>
            <a:endParaRPr lang="de-DE" dirty="0">
              <a:solidFill>
                <a:prstClr val="white"/>
              </a:solidFill>
            </a:endParaRPr>
          </a:p>
        </p:txBody>
      </p:sp>
      <p:sp>
        <p:nvSpPr>
          <p:cNvPr id="17" name="Textfeld 1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
        <p:nvSpPr>
          <p:cNvPr id="16" name="Rectangle 3"/>
          <p:cNvSpPr/>
          <p:nvPr/>
        </p:nvSpPr>
        <p:spPr>
          <a:xfrm>
            <a:off x="7709257" y="4152728"/>
            <a:ext cx="1980000" cy="12346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solidFill>
                  <a:prstClr val="white"/>
                </a:solidFill>
              </a:rPr>
              <a:t>Windows Server 20008 R2</a:t>
            </a:r>
          </a:p>
        </p:txBody>
      </p:sp>
      <p:sp>
        <p:nvSpPr>
          <p:cNvPr id="18" name="Rectangle 3"/>
          <p:cNvSpPr/>
          <p:nvPr/>
        </p:nvSpPr>
        <p:spPr>
          <a:xfrm>
            <a:off x="7709257" y="5539262"/>
            <a:ext cx="1980000" cy="12346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solidFill>
                  <a:prstClr val="white"/>
                </a:solidFill>
              </a:rPr>
              <a:t>Windows Server</a:t>
            </a:r>
          </a:p>
          <a:p>
            <a:pPr algn="ctr"/>
            <a:r>
              <a:rPr lang="en-US" dirty="0" smtClean="0">
                <a:solidFill>
                  <a:prstClr val="white"/>
                </a:solidFill>
              </a:rPr>
              <a:t>2012</a:t>
            </a:r>
          </a:p>
        </p:txBody>
      </p:sp>
      <p:sp>
        <p:nvSpPr>
          <p:cNvPr id="19" name="Rectangle 3"/>
          <p:cNvSpPr/>
          <p:nvPr/>
        </p:nvSpPr>
        <p:spPr>
          <a:xfrm>
            <a:off x="7709257" y="2748420"/>
            <a:ext cx="1980000" cy="12438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solidFill>
                  <a:prstClr val="white"/>
                </a:solidFill>
              </a:rPr>
              <a:t>Windows 10.0</a:t>
            </a:r>
            <a:endParaRPr lang="en-US" dirty="0">
              <a:solidFill>
                <a:prstClr val="white"/>
              </a:solidFill>
            </a:endParaRPr>
          </a:p>
        </p:txBody>
      </p:sp>
      <p:sp>
        <p:nvSpPr>
          <p:cNvPr id="22" name="Rectangle 3"/>
          <p:cNvSpPr/>
          <p:nvPr/>
        </p:nvSpPr>
        <p:spPr>
          <a:xfrm>
            <a:off x="9838539" y="5539262"/>
            <a:ext cx="1980000" cy="12346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Not available for Windows XP or</a:t>
            </a:r>
            <a:br>
              <a:rPr lang="en-US" dirty="0"/>
            </a:br>
            <a:r>
              <a:rPr lang="en-US" dirty="0"/>
              <a:t>Windows 8.1</a:t>
            </a:r>
            <a:r>
              <a:rPr lang="en-US" sz="2400" dirty="0"/>
              <a:t/>
            </a:r>
            <a:br>
              <a:rPr lang="en-US" sz="2400" dirty="0"/>
            </a:br>
            <a:endParaRPr lang="en-US" dirty="0"/>
          </a:p>
        </p:txBody>
      </p:sp>
      <p:sp>
        <p:nvSpPr>
          <p:cNvPr id="8" name="Textfeld 7"/>
          <p:cNvSpPr txBox="1"/>
          <p:nvPr/>
        </p:nvSpPr>
        <p:spPr>
          <a:xfrm>
            <a:off x="2194559" y="5018070"/>
            <a:ext cx="1746071" cy="369332"/>
          </a:xfrm>
          <a:prstGeom prst="rect">
            <a:avLst/>
          </a:prstGeom>
          <a:noFill/>
        </p:spPr>
        <p:txBody>
          <a:bodyPr wrap="square" rtlCol="0">
            <a:spAutoFit/>
          </a:bodyPr>
          <a:lstStyle/>
          <a:p>
            <a:r>
              <a:rPr lang="en-US" dirty="0" smtClean="0">
                <a:hlinkClick r:id="rId3"/>
              </a:rPr>
              <a:t>Requirements</a:t>
            </a:r>
            <a:endParaRPr lang="en-US" dirty="0"/>
          </a:p>
        </p:txBody>
      </p:sp>
    </p:spTree>
    <p:extLst>
      <p:ext uri="{BB962C8B-B14F-4D97-AF65-F5344CB8AC3E}">
        <p14:creationId xmlns:p14="http://schemas.microsoft.com/office/powerpoint/2010/main" val="165506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3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16"/>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50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50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1000" fill="hold"/>
                                        <p:tgtEl>
                                          <p:spTgt spid="22"/>
                                        </p:tgtEl>
                                        <p:attrNameLst>
                                          <p:attrName>ppt_w</p:attrName>
                                        </p:attrNameLst>
                                      </p:cBhvr>
                                      <p:tavLst>
                                        <p:tav tm="0">
                                          <p:val>
                                            <p:fltVal val="0"/>
                                          </p:val>
                                        </p:tav>
                                        <p:tav tm="100000">
                                          <p:val>
                                            <p:strVal val="#ppt_w"/>
                                          </p:val>
                                        </p:tav>
                                      </p:tavLst>
                                    </p:anim>
                                    <p:anim calcmode="lin" valueType="num">
                                      <p:cBhvr>
                                        <p:cTn id="33" dur="1000" fill="hold"/>
                                        <p:tgtEl>
                                          <p:spTgt spid="22"/>
                                        </p:tgtEl>
                                        <p:attrNameLst>
                                          <p:attrName>ppt_h</p:attrName>
                                        </p:attrNameLst>
                                      </p:cBhvr>
                                      <p:tavLst>
                                        <p:tav tm="0">
                                          <p:val>
                                            <p:fltVal val="0"/>
                                          </p:val>
                                        </p:tav>
                                        <p:tav tm="100000">
                                          <p:val>
                                            <p:strVal val="#ppt_h"/>
                                          </p:val>
                                        </p:tav>
                                      </p:tavLst>
                                    </p:anim>
                                    <p:anim calcmode="lin" valueType="num">
                                      <p:cBhvr>
                                        <p:cTn id="34" dur="1000" fill="hold"/>
                                        <p:tgtEl>
                                          <p:spTgt spid="22"/>
                                        </p:tgtEl>
                                        <p:attrNameLst>
                                          <p:attrName>style.rotation</p:attrName>
                                        </p:attrNameLst>
                                      </p:cBhvr>
                                      <p:tavLst>
                                        <p:tav tm="0">
                                          <p:val>
                                            <p:fltVal val="90"/>
                                          </p:val>
                                        </p:tav>
                                        <p:tav tm="100000">
                                          <p:val>
                                            <p:fltVal val="0"/>
                                          </p:val>
                                        </p:tav>
                                      </p:tavLst>
                                    </p:anim>
                                    <p:animEffect transition="in" filter="fade">
                                      <p:cBhvr>
                                        <p:cTn id="35"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1" grpId="0" animBg="1"/>
      <p:bldP spid="20" grpId="0" animBg="1"/>
      <p:bldP spid="30" grpId="0" animBg="1"/>
      <p:bldP spid="16" grpId="0" animBg="1"/>
      <p:bldP spid="18" grpId="0" animBg="1"/>
      <p:bldP spid="19"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199" y="3245944"/>
            <a:ext cx="1980000" cy="1243860"/>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endParaRPr lang="en-US" dirty="0">
              <a:solidFill>
                <a:prstClr val="white"/>
              </a:solidFill>
            </a:endParaRPr>
          </a:p>
        </p:txBody>
      </p:sp>
      <p:sp>
        <p:nvSpPr>
          <p:cNvPr id="4" name="Rectangle 3"/>
          <p:cNvSpPr/>
          <p:nvPr/>
        </p:nvSpPr>
        <p:spPr>
          <a:xfrm>
            <a:off x="5342457" y="3274306"/>
            <a:ext cx="1980000"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sp>
        <p:nvSpPr>
          <p:cNvPr id="21" name="Rectangle 3"/>
          <p:cNvSpPr/>
          <p:nvPr/>
        </p:nvSpPr>
        <p:spPr>
          <a:xfrm>
            <a:off x="7553939" y="3264718"/>
            <a:ext cx="1980000"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smtClean="0">
              <a:solidFill>
                <a:prstClr val="white"/>
              </a:solidFill>
            </a:endParaRPr>
          </a:p>
          <a:p>
            <a:pPr algn="ctr"/>
            <a:endParaRPr lang="en-US" dirty="0">
              <a:solidFill>
                <a:prstClr val="white"/>
              </a:solidFill>
            </a:endParaRPr>
          </a:p>
        </p:txBody>
      </p:sp>
      <p:sp>
        <p:nvSpPr>
          <p:cNvPr id="20" name="Rectangle 3"/>
          <p:cNvSpPr/>
          <p:nvPr/>
        </p:nvSpPr>
        <p:spPr>
          <a:xfrm>
            <a:off x="3012089" y="3264718"/>
            <a:ext cx="1980000" cy="1234674"/>
          </a:xfrm>
          <a:prstGeom prst="rect">
            <a:avLst/>
          </a:prstGeom>
        </p:spPr>
        <p:style>
          <a:lnRef idx="3">
            <a:schemeClr val="lt1"/>
          </a:lnRef>
          <a:fillRef idx="1">
            <a:schemeClr val="accent2"/>
          </a:fillRef>
          <a:effectRef idx="1">
            <a:schemeClr val="accent2"/>
          </a:effectRef>
          <a:fontRef idx="minor">
            <a:schemeClr val="lt1"/>
          </a:fontRef>
        </p:style>
        <p:txBody>
          <a:bodyPr rtlCol="0" anchor="t"/>
          <a:lstStyle/>
          <a:p>
            <a:pPr algn="ctr"/>
            <a:r>
              <a:rPr lang="en-US" dirty="0" smtClean="0">
                <a:solidFill>
                  <a:prstClr val="white"/>
                </a:solidFill>
              </a:rPr>
              <a:t>Groups</a:t>
            </a:r>
          </a:p>
        </p:txBody>
      </p:sp>
      <p:sp>
        <p:nvSpPr>
          <p:cNvPr id="24" name="Rechteck 23"/>
          <p:cNvSpPr/>
          <p:nvPr/>
        </p:nvSpPr>
        <p:spPr>
          <a:xfrm>
            <a:off x="5342457" y="1443798"/>
            <a:ext cx="4170494" cy="9782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smtClean="0">
                <a:solidFill>
                  <a:prstClr val="white"/>
                </a:solidFill>
              </a:rPr>
              <a:t>NGSC</a:t>
            </a:r>
            <a:br>
              <a:rPr lang="de-DE" dirty="0" smtClean="0">
                <a:solidFill>
                  <a:prstClr val="white"/>
                </a:solidFill>
              </a:rPr>
            </a:br>
            <a:r>
              <a:rPr lang="de-DE" dirty="0" smtClean="0">
                <a:solidFill>
                  <a:prstClr val="white"/>
                </a:solidFill>
              </a:rPr>
              <a:t>New Generation </a:t>
            </a:r>
            <a:r>
              <a:rPr lang="de-DE" dirty="0" err="1" smtClean="0">
                <a:solidFill>
                  <a:prstClr val="white"/>
                </a:solidFill>
              </a:rPr>
              <a:t>Sync</a:t>
            </a:r>
            <a:r>
              <a:rPr lang="de-DE" dirty="0" smtClean="0">
                <a:solidFill>
                  <a:prstClr val="white"/>
                </a:solidFill>
              </a:rPr>
              <a:t> Client </a:t>
            </a:r>
            <a:endParaRPr lang="de-DE" b="1" dirty="0">
              <a:solidFill>
                <a:srgbClr val="FF0000"/>
              </a:solidFill>
            </a:endParaRPr>
          </a:p>
        </p:txBody>
      </p:sp>
      <p:sp>
        <p:nvSpPr>
          <p:cNvPr id="30" name="Rechteck 29"/>
          <p:cNvSpPr/>
          <p:nvPr/>
        </p:nvSpPr>
        <p:spPr>
          <a:xfrm>
            <a:off x="797432" y="5207179"/>
            <a:ext cx="4194657" cy="9782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de-DE" dirty="0" err="1" smtClean="0">
                <a:solidFill>
                  <a:prstClr val="white"/>
                </a:solidFill>
              </a:rPr>
              <a:t>Synchronization</a:t>
            </a:r>
            <a:r>
              <a:rPr lang="de-DE" dirty="0" smtClean="0">
                <a:solidFill>
                  <a:prstClr val="white"/>
                </a:solidFill>
              </a:rPr>
              <a:t/>
            </a:r>
            <a:br>
              <a:rPr lang="de-DE" dirty="0" smtClean="0">
                <a:solidFill>
                  <a:prstClr val="white"/>
                </a:solidFill>
              </a:rPr>
            </a:br>
            <a:r>
              <a:rPr lang="en-US" dirty="0" smtClean="0">
                <a:solidFill>
                  <a:prstClr val="white"/>
                </a:solidFill>
              </a:rPr>
              <a:t>with</a:t>
            </a:r>
            <a:r>
              <a:rPr lang="de-DE" dirty="0" smtClean="0">
                <a:solidFill>
                  <a:prstClr val="white"/>
                </a:solidFill>
              </a:rPr>
              <a:t/>
            </a:r>
            <a:br>
              <a:rPr lang="de-DE" dirty="0" smtClean="0">
                <a:solidFill>
                  <a:prstClr val="white"/>
                </a:solidFill>
              </a:rPr>
            </a:br>
            <a:r>
              <a:rPr lang="de-DE" dirty="0" smtClean="0">
                <a:solidFill>
                  <a:prstClr val="white"/>
                </a:solidFill>
              </a:rPr>
              <a:t>Groove.exe</a:t>
            </a:r>
            <a:endParaRPr lang="de-DE" dirty="0">
              <a:solidFill>
                <a:prstClr val="white"/>
              </a:solidFill>
            </a:endParaRPr>
          </a:p>
        </p:txBody>
      </p:sp>
      <p:sp>
        <p:nvSpPr>
          <p:cNvPr id="33" name="Rechteck 32"/>
          <p:cNvSpPr/>
          <p:nvPr/>
        </p:nvSpPr>
        <p:spPr>
          <a:xfrm>
            <a:off x="7553939" y="5207179"/>
            <a:ext cx="1959012" cy="97828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de-DE" dirty="0" err="1" smtClean="0">
                <a:solidFill>
                  <a:prstClr val="white"/>
                </a:solidFill>
              </a:rPr>
              <a:t>Synchronization</a:t>
            </a:r>
            <a:endParaRPr lang="de-DE" dirty="0" smtClean="0">
              <a:solidFill>
                <a:prstClr val="white"/>
              </a:solidFill>
            </a:endParaRPr>
          </a:p>
          <a:p>
            <a:pPr algn="ctr"/>
            <a:r>
              <a:rPr lang="de-DE" dirty="0" err="1" smtClean="0">
                <a:solidFill>
                  <a:prstClr val="white"/>
                </a:solidFill>
              </a:rPr>
              <a:t>with</a:t>
            </a:r>
            <a:r>
              <a:rPr lang="de-DE" dirty="0">
                <a:solidFill>
                  <a:prstClr val="white"/>
                </a:solidFill>
              </a:rPr>
              <a:t/>
            </a:r>
            <a:br>
              <a:rPr lang="de-DE" dirty="0">
                <a:solidFill>
                  <a:prstClr val="white"/>
                </a:solidFill>
              </a:rPr>
            </a:br>
            <a:r>
              <a:rPr lang="de-DE" dirty="0">
                <a:solidFill>
                  <a:prstClr val="white"/>
                </a:solidFill>
              </a:rPr>
              <a:t>SkyDrive.exe</a:t>
            </a:r>
          </a:p>
        </p:txBody>
      </p:sp>
      <p:cxnSp>
        <p:nvCxnSpPr>
          <p:cNvPr id="36" name="Gewinkelte Verbindung 35"/>
          <p:cNvCxnSpPr>
            <a:stCxn id="24" idx="2"/>
            <a:endCxn id="4" idx="0"/>
          </p:cNvCxnSpPr>
          <p:nvPr/>
        </p:nvCxnSpPr>
        <p:spPr>
          <a:xfrm rot="5400000">
            <a:off x="6453969" y="2300571"/>
            <a:ext cx="852224" cy="1095247"/>
          </a:xfrm>
          <a:prstGeom prst="bentConnector3">
            <a:avLst/>
          </a:prstGeom>
          <a:ln w="38100">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0" name="Gewinkelte Verbindung 39"/>
          <p:cNvCxnSpPr>
            <a:stCxn id="30" idx="0"/>
            <a:endCxn id="3" idx="2"/>
          </p:cNvCxnSpPr>
          <p:nvPr/>
        </p:nvCxnSpPr>
        <p:spPr>
          <a:xfrm rot="16200000" flipV="1">
            <a:off x="2002793" y="4315211"/>
            <a:ext cx="717375" cy="1066562"/>
          </a:xfrm>
          <a:prstGeom prst="bentConnector3">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6" name="Gewinkelte Verbindung 45"/>
          <p:cNvCxnSpPr>
            <a:stCxn id="30" idx="0"/>
            <a:endCxn id="20" idx="2"/>
          </p:cNvCxnSpPr>
          <p:nvPr/>
        </p:nvCxnSpPr>
        <p:spPr>
          <a:xfrm rot="5400000" flipH="1" flipV="1">
            <a:off x="3094532" y="4299622"/>
            <a:ext cx="707787" cy="1107328"/>
          </a:xfrm>
          <a:prstGeom prst="bentConnector3">
            <a:avLst/>
          </a:prstGeom>
          <a:ln w="381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50" name="Gerade Verbindung mit Pfeil 49"/>
          <p:cNvCxnSpPr>
            <a:stCxn id="33" idx="0"/>
            <a:endCxn id="21" idx="2"/>
          </p:cNvCxnSpPr>
          <p:nvPr/>
        </p:nvCxnSpPr>
        <p:spPr>
          <a:xfrm flipV="1">
            <a:off x="8533445" y="4489804"/>
            <a:ext cx="10494" cy="717375"/>
          </a:xfrm>
          <a:prstGeom prst="straightConnector1">
            <a:avLst/>
          </a:prstGeom>
          <a:ln w="38100">
            <a:headEnd type="triangle" w="med" len="med"/>
            <a:tailEnd type="triangle" w="med" len="med"/>
          </a:ln>
        </p:spPr>
        <p:style>
          <a:lnRef idx="1">
            <a:schemeClr val="accent5"/>
          </a:lnRef>
          <a:fillRef idx="0">
            <a:schemeClr val="accent5"/>
          </a:fillRef>
          <a:effectRef idx="0">
            <a:schemeClr val="accent5"/>
          </a:effectRef>
          <a:fontRef idx="minor">
            <a:schemeClr val="tx1"/>
          </a:fontRef>
        </p:style>
      </p:cxnSp>
      <p:sp>
        <p:nvSpPr>
          <p:cNvPr id="17" name="Textfeld 1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
        <p:nvSpPr>
          <p:cNvPr id="2" name="Textfeld 1"/>
          <p:cNvSpPr txBox="1"/>
          <p:nvPr/>
        </p:nvSpPr>
        <p:spPr>
          <a:xfrm>
            <a:off x="847490" y="1538869"/>
            <a:ext cx="4304370" cy="830997"/>
          </a:xfrm>
          <a:prstGeom prst="rect">
            <a:avLst/>
          </a:prstGeom>
          <a:noFill/>
        </p:spPr>
        <p:txBody>
          <a:bodyPr wrap="square" rtlCol="0">
            <a:spAutoFit/>
          </a:bodyPr>
          <a:lstStyle/>
          <a:p>
            <a:r>
              <a:rPr lang="de-DE" sz="2800" dirty="0" smtClean="0"/>
              <a:t>Operating System </a:t>
            </a:r>
            <a:br>
              <a:rPr lang="de-DE" sz="2800" dirty="0" smtClean="0"/>
            </a:br>
            <a:r>
              <a:rPr lang="de-DE" sz="2000" b="1" dirty="0" smtClean="0">
                <a:solidFill>
                  <a:srgbClr val="FF0000"/>
                </a:solidFill>
              </a:rPr>
              <a:t>Windows 8.1</a:t>
            </a:r>
            <a:endParaRPr lang="de-DE" sz="2800" b="1" dirty="0">
              <a:solidFill>
                <a:srgbClr val="FF0000"/>
              </a:solidFill>
            </a:endParaRPr>
          </a:p>
        </p:txBody>
      </p:sp>
    </p:spTree>
    <p:extLst>
      <p:ext uri="{BB962C8B-B14F-4D97-AF65-F5344CB8AC3E}">
        <p14:creationId xmlns:p14="http://schemas.microsoft.com/office/powerpoint/2010/main" val="35432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199" y="3245944"/>
            <a:ext cx="1980000" cy="1243860"/>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endParaRPr lang="en-US" dirty="0">
              <a:solidFill>
                <a:prstClr val="white"/>
              </a:solidFill>
            </a:endParaRPr>
          </a:p>
        </p:txBody>
      </p:sp>
      <p:sp>
        <p:nvSpPr>
          <p:cNvPr id="4" name="Rectangle 3"/>
          <p:cNvSpPr/>
          <p:nvPr/>
        </p:nvSpPr>
        <p:spPr>
          <a:xfrm>
            <a:off x="5342457" y="3274306"/>
            <a:ext cx="1980000"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sp>
        <p:nvSpPr>
          <p:cNvPr id="21" name="Rectangle 3"/>
          <p:cNvSpPr/>
          <p:nvPr/>
        </p:nvSpPr>
        <p:spPr>
          <a:xfrm>
            <a:off x="7553939" y="3264718"/>
            <a:ext cx="1980000"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smtClean="0">
              <a:solidFill>
                <a:prstClr val="white"/>
              </a:solidFill>
            </a:endParaRPr>
          </a:p>
          <a:p>
            <a:pPr algn="ctr"/>
            <a:endParaRPr lang="en-US" dirty="0">
              <a:solidFill>
                <a:prstClr val="white"/>
              </a:solidFill>
            </a:endParaRPr>
          </a:p>
        </p:txBody>
      </p:sp>
      <p:sp>
        <p:nvSpPr>
          <p:cNvPr id="20" name="Rectangle 3"/>
          <p:cNvSpPr/>
          <p:nvPr/>
        </p:nvSpPr>
        <p:spPr>
          <a:xfrm>
            <a:off x="3012089" y="3264718"/>
            <a:ext cx="1980000" cy="1234674"/>
          </a:xfrm>
          <a:prstGeom prst="rect">
            <a:avLst/>
          </a:prstGeom>
        </p:spPr>
        <p:style>
          <a:lnRef idx="3">
            <a:schemeClr val="lt1"/>
          </a:lnRef>
          <a:fillRef idx="1">
            <a:schemeClr val="accent2"/>
          </a:fillRef>
          <a:effectRef idx="1">
            <a:schemeClr val="accent2"/>
          </a:effectRef>
          <a:fontRef idx="minor">
            <a:schemeClr val="lt1"/>
          </a:fontRef>
        </p:style>
        <p:txBody>
          <a:bodyPr rtlCol="0" anchor="t"/>
          <a:lstStyle/>
          <a:p>
            <a:pPr algn="ctr"/>
            <a:r>
              <a:rPr lang="en-US" dirty="0" smtClean="0">
                <a:solidFill>
                  <a:prstClr val="white"/>
                </a:solidFill>
              </a:rPr>
              <a:t>Groups</a:t>
            </a:r>
          </a:p>
        </p:txBody>
      </p:sp>
      <p:sp>
        <p:nvSpPr>
          <p:cNvPr id="24" name="Rechteck 23"/>
          <p:cNvSpPr/>
          <p:nvPr/>
        </p:nvSpPr>
        <p:spPr>
          <a:xfrm>
            <a:off x="5342457" y="1443798"/>
            <a:ext cx="4170494" cy="9782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smtClean="0">
                <a:solidFill>
                  <a:prstClr val="white"/>
                </a:solidFill>
              </a:rPr>
              <a:t>NGSC</a:t>
            </a:r>
            <a:br>
              <a:rPr lang="de-DE" dirty="0" smtClean="0">
                <a:solidFill>
                  <a:prstClr val="white"/>
                </a:solidFill>
              </a:rPr>
            </a:br>
            <a:r>
              <a:rPr lang="de-DE" dirty="0" smtClean="0">
                <a:solidFill>
                  <a:prstClr val="white"/>
                </a:solidFill>
              </a:rPr>
              <a:t>New Generation </a:t>
            </a:r>
            <a:r>
              <a:rPr lang="de-DE" dirty="0" err="1" smtClean="0">
                <a:solidFill>
                  <a:prstClr val="white"/>
                </a:solidFill>
              </a:rPr>
              <a:t>Sync</a:t>
            </a:r>
            <a:r>
              <a:rPr lang="de-DE" dirty="0" smtClean="0">
                <a:solidFill>
                  <a:prstClr val="white"/>
                </a:solidFill>
              </a:rPr>
              <a:t> Client </a:t>
            </a:r>
            <a:endParaRPr lang="de-DE" b="1" dirty="0">
              <a:solidFill>
                <a:srgbClr val="FF0000"/>
              </a:solidFill>
            </a:endParaRPr>
          </a:p>
        </p:txBody>
      </p:sp>
      <p:sp>
        <p:nvSpPr>
          <p:cNvPr id="30" name="Rechteck 29"/>
          <p:cNvSpPr/>
          <p:nvPr/>
        </p:nvSpPr>
        <p:spPr>
          <a:xfrm>
            <a:off x="797432" y="5207179"/>
            <a:ext cx="4194657" cy="9782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de-DE" dirty="0" err="1" smtClean="0">
                <a:solidFill>
                  <a:prstClr val="white"/>
                </a:solidFill>
              </a:rPr>
              <a:t>Synchronization</a:t>
            </a:r>
            <a:r>
              <a:rPr lang="de-DE" dirty="0" smtClean="0">
                <a:solidFill>
                  <a:prstClr val="white"/>
                </a:solidFill>
              </a:rPr>
              <a:t/>
            </a:r>
            <a:br>
              <a:rPr lang="de-DE" dirty="0" smtClean="0">
                <a:solidFill>
                  <a:prstClr val="white"/>
                </a:solidFill>
              </a:rPr>
            </a:br>
            <a:r>
              <a:rPr lang="en-US" dirty="0" smtClean="0">
                <a:solidFill>
                  <a:prstClr val="white"/>
                </a:solidFill>
              </a:rPr>
              <a:t>with</a:t>
            </a:r>
            <a:r>
              <a:rPr lang="de-DE" dirty="0" smtClean="0">
                <a:solidFill>
                  <a:prstClr val="white"/>
                </a:solidFill>
              </a:rPr>
              <a:t/>
            </a:r>
            <a:br>
              <a:rPr lang="de-DE" dirty="0" smtClean="0">
                <a:solidFill>
                  <a:prstClr val="white"/>
                </a:solidFill>
              </a:rPr>
            </a:br>
            <a:r>
              <a:rPr lang="de-DE" dirty="0" smtClean="0">
                <a:solidFill>
                  <a:prstClr val="white"/>
                </a:solidFill>
              </a:rPr>
              <a:t>Groove.exe</a:t>
            </a:r>
            <a:endParaRPr lang="de-DE" dirty="0">
              <a:solidFill>
                <a:prstClr val="white"/>
              </a:solidFill>
            </a:endParaRPr>
          </a:p>
        </p:txBody>
      </p:sp>
      <p:cxnSp>
        <p:nvCxnSpPr>
          <p:cNvPr id="36" name="Gewinkelte Verbindung 35"/>
          <p:cNvCxnSpPr>
            <a:stCxn id="24" idx="2"/>
            <a:endCxn id="4" idx="0"/>
          </p:cNvCxnSpPr>
          <p:nvPr/>
        </p:nvCxnSpPr>
        <p:spPr>
          <a:xfrm rot="5400000">
            <a:off x="6453969" y="2300571"/>
            <a:ext cx="852224" cy="1095247"/>
          </a:xfrm>
          <a:prstGeom prst="bentConnector3">
            <a:avLst/>
          </a:prstGeom>
          <a:ln w="38100">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0" name="Gewinkelte Verbindung 39"/>
          <p:cNvCxnSpPr>
            <a:stCxn id="30" idx="0"/>
            <a:endCxn id="3" idx="2"/>
          </p:cNvCxnSpPr>
          <p:nvPr/>
        </p:nvCxnSpPr>
        <p:spPr>
          <a:xfrm rot="16200000" flipV="1">
            <a:off x="2002793" y="4315211"/>
            <a:ext cx="717375" cy="1066562"/>
          </a:xfrm>
          <a:prstGeom prst="bentConnector3">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6" name="Gewinkelte Verbindung 45"/>
          <p:cNvCxnSpPr>
            <a:stCxn id="30" idx="0"/>
            <a:endCxn id="20" idx="2"/>
          </p:cNvCxnSpPr>
          <p:nvPr/>
        </p:nvCxnSpPr>
        <p:spPr>
          <a:xfrm rot="5400000" flipH="1" flipV="1">
            <a:off x="3094532" y="4299622"/>
            <a:ext cx="707787" cy="1107328"/>
          </a:xfrm>
          <a:prstGeom prst="bentConnector3">
            <a:avLst/>
          </a:prstGeom>
          <a:ln w="381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7" name="Textfeld 1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cxnSp>
        <p:nvCxnSpPr>
          <p:cNvPr id="5" name="Gewinkelte Verbindung 4"/>
          <p:cNvCxnSpPr>
            <a:stCxn id="24" idx="2"/>
            <a:endCxn id="21" idx="0"/>
          </p:cNvCxnSpPr>
          <p:nvPr/>
        </p:nvCxnSpPr>
        <p:spPr>
          <a:xfrm rot="16200000" flipH="1">
            <a:off x="7564503" y="2285282"/>
            <a:ext cx="842636" cy="1116235"/>
          </a:xfrm>
          <a:prstGeom prst="bentConnector3">
            <a:avLst/>
          </a:prstGeom>
          <a:ln w="38100">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3" name="Rechteck 12"/>
          <p:cNvSpPr/>
          <p:nvPr/>
        </p:nvSpPr>
        <p:spPr>
          <a:xfrm>
            <a:off x="797431" y="1453037"/>
            <a:ext cx="3930686" cy="1446550"/>
          </a:xfrm>
          <a:prstGeom prst="rect">
            <a:avLst/>
          </a:prstGeom>
        </p:spPr>
        <p:txBody>
          <a:bodyPr wrap="square">
            <a:spAutoFit/>
          </a:bodyPr>
          <a:lstStyle/>
          <a:p>
            <a:r>
              <a:rPr lang="en-US" sz="2800" dirty="0" smtClean="0"/>
              <a:t>Operating systems:</a:t>
            </a:r>
          </a:p>
          <a:p>
            <a:r>
              <a:rPr lang="en-US" sz="2000" dirty="0" smtClean="0"/>
              <a:t>Vista SP2 , Windows 7, </a:t>
            </a:r>
          </a:p>
          <a:p>
            <a:r>
              <a:rPr lang="en-US" sz="2000" dirty="0" smtClean="0"/>
              <a:t>Windows 8.0,  Windows 10</a:t>
            </a:r>
          </a:p>
          <a:p>
            <a:r>
              <a:rPr lang="en-US" sz="2000" dirty="0" smtClean="0"/>
              <a:t>MAC OS X10.9</a:t>
            </a:r>
            <a:endParaRPr lang="en-US" sz="2000" dirty="0"/>
          </a:p>
        </p:txBody>
      </p:sp>
    </p:spTree>
    <p:extLst>
      <p:ext uri="{BB962C8B-B14F-4D97-AF65-F5344CB8AC3E}">
        <p14:creationId xmlns:p14="http://schemas.microsoft.com/office/powerpoint/2010/main" val="274961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smtClean="0"/>
              <a:t>Hans Brender</a:t>
            </a:r>
            <a:endParaRPr lang="en-US" dirty="0"/>
          </a:p>
        </p:txBody>
      </p:sp>
      <p:sp>
        <p:nvSpPr>
          <p:cNvPr id="3" name="Marcador de texto 2"/>
          <p:cNvSpPr>
            <a:spLocks noGrp="1"/>
          </p:cNvSpPr>
          <p:nvPr>
            <p:ph type="body" sz="quarter" idx="12"/>
          </p:nvPr>
        </p:nvSpPr>
        <p:spPr/>
        <p:txBody>
          <a:bodyPr/>
          <a:lstStyle/>
          <a:p>
            <a:r>
              <a:rPr lang="en-US" dirty="0" smtClean="0"/>
              <a:t>Cloud Ranger, MVP Office Servers and Services</a:t>
            </a:r>
            <a:endParaRPr lang="en-US" dirty="0"/>
          </a:p>
        </p:txBody>
      </p:sp>
      <p:sp>
        <p:nvSpPr>
          <p:cNvPr id="4" name="Marcador de texto 3"/>
          <p:cNvSpPr>
            <a:spLocks noGrp="1"/>
          </p:cNvSpPr>
          <p:nvPr>
            <p:ph type="body" sz="quarter" idx="13"/>
          </p:nvPr>
        </p:nvSpPr>
        <p:spPr/>
        <p:txBody>
          <a:bodyPr>
            <a:normAutofit fontScale="55000" lnSpcReduction="20000"/>
          </a:bodyPr>
          <a:lstStyle/>
          <a:p>
            <a:r>
              <a:rPr lang="en-US" dirty="0" smtClean="0"/>
              <a:t>BitTitan</a:t>
            </a:r>
            <a:endParaRPr lang="en-US" dirty="0"/>
          </a:p>
        </p:txBody>
      </p:sp>
      <p:sp>
        <p:nvSpPr>
          <p:cNvPr id="5" name="Marcador de texto 4"/>
          <p:cNvSpPr>
            <a:spLocks noGrp="1"/>
          </p:cNvSpPr>
          <p:nvPr>
            <p:ph type="body" sz="quarter" idx="14"/>
          </p:nvPr>
        </p:nvSpPr>
        <p:spPr/>
        <p:txBody>
          <a:bodyPr>
            <a:normAutofit fontScale="70000" lnSpcReduction="20000"/>
          </a:bodyPr>
          <a:lstStyle/>
          <a:p>
            <a:r>
              <a:rPr lang="en-US" dirty="0"/>
              <a:t>https://hansbrender.wordpress.com/</a:t>
            </a:r>
          </a:p>
        </p:txBody>
      </p:sp>
      <p:sp>
        <p:nvSpPr>
          <p:cNvPr id="6" name="Marcador de texto 5"/>
          <p:cNvSpPr>
            <a:spLocks noGrp="1"/>
          </p:cNvSpPr>
          <p:nvPr>
            <p:ph type="body" sz="quarter" idx="15"/>
          </p:nvPr>
        </p:nvSpPr>
        <p:spPr/>
        <p:txBody>
          <a:bodyPr>
            <a:normAutofit fontScale="70000" lnSpcReduction="20000"/>
          </a:bodyPr>
          <a:lstStyle/>
          <a:p>
            <a:r>
              <a:rPr lang="en-US" dirty="0"/>
              <a:t>https://twitter.com/HansBrender</a:t>
            </a:r>
          </a:p>
        </p:txBody>
      </p:sp>
      <p:pic>
        <p:nvPicPr>
          <p:cNvPr id="9" name="Bildplatzhalter 8"/>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l="37" r="37"/>
          <a:stretch>
            <a:fillRect/>
          </a:stretch>
        </p:blipFill>
        <p:spPr/>
      </p:pic>
      <p:sp>
        <p:nvSpPr>
          <p:cNvPr id="8" name="Marcador de texto 7"/>
          <p:cNvSpPr>
            <a:spLocks noGrp="1"/>
          </p:cNvSpPr>
          <p:nvPr>
            <p:ph type="body" sz="quarter" idx="17"/>
          </p:nvPr>
        </p:nvSpPr>
        <p:spPr/>
        <p:txBody>
          <a:bodyPr/>
          <a:lstStyle/>
          <a:p>
            <a:r>
              <a:rPr lang="en-US" dirty="0" smtClean="0"/>
              <a:t>“</a:t>
            </a:r>
            <a:r>
              <a:rPr lang="en-US" dirty="0" err="1" smtClean="0"/>
              <a:t>Mr.OneDrive</a:t>
            </a:r>
            <a:r>
              <a:rPr lang="en-US" dirty="0" smtClean="0"/>
              <a:t>”, Facebook, Xing, </a:t>
            </a:r>
            <a:r>
              <a:rPr lang="en-US" dirty="0" err="1" smtClean="0"/>
              <a:t>Linkedin</a:t>
            </a:r>
            <a:r>
              <a:rPr lang="en-US" dirty="0" smtClean="0"/>
              <a:t>, Yammer, …</a:t>
            </a:r>
            <a:endParaRPr lang="en-US" dirty="0"/>
          </a:p>
        </p:txBody>
      </p:sp>
    </p:spTree>
    <p:extLst>
      <p:ext uri="{BB962C8B-B14F-4D97-AF65-F5344CB8AC3E}">
        <p14:creationId xmlns:p14="http://schemas.microsoft.com/office/powerpoint/2010/main" val="2042806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199" y="3245944"/>
            <a:ext cx="1980000" cy="1243860"/>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endParaRPr lang="en-US" dirty="0">
              <a:solidFill>
                <a:prstClr val="white"/>
              </a:solidFill>
            </a:endParaRPr>
          </a:p>
        </p:txBody>
      </p:sp>
      <p:sp>
        <p:nvSpPr>
          <p:cNvPr id="4" name="Rectangle 3"/>
          <p:cNvSpPr/>
          <p:nvPr/>
        </p:nvSpPr>
        <p:spPr>
          <a:xfrm>
            <a:off x="5342457" y="3274306"/>
            <a:ext cx="1980000"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sp>
        <p:nvSpPr>
          <p:cNvPr id="21" name="Rectangle 3"/>
          <p:cNvSpPr/>
          <p:nvPr/>
        </p:nvSpPr>
        <p:spPr>
          <a:xfrm>
            <a:off x="7553939" y="3264718"/>
            <a:ext cx="1980000"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smtClean="0">
              <a:solidFill>
                <a:prstClr val="white"/>
              </a:solidFill>
            </a:endParaRPr>
          </a:p>
          <a:p>
            <a:pPr algn="ctr"/>
            <a:endParaRPr lang="en-US" dirty="0">
              <a:solidFill>
                <a:prstClr val="white"/>
              </a:solidFill>
            </a:endParaRPr>
          </a:p>
        </p:txBody>
      </p:sp>
      <p:sp>
        <p:nvSpPr>
          <p:cNvPr id="20" name="Rectangle 3"/>
          <p:cNvSpPr/>
          <p:nvPr/>
        </p:nvSpPr>
        <p:spPr>
          <a:xfrm>
            <a:off x="3012089" y="3264718"/>
            <a:ext cx="1980000" cy="1234674"/>
          </a:xfrm>
          <a:prstGeom prst="rect">
            <a:avLst/>
          </a:prstGeom>
        </p:spPr>
        <p:style>
          <a:lnRef idx="3">
            <a:schemeClr val="lt1"/>
          </a:lnRef>
          <a:fillRef idx="1">
            <a:schemeClr val="accent2"/>
          </a:fillRef>
          <a:effectRef idx="1">
            <a:schemeClr val="accent2"/>
          </a:effectRef>
          <a:fontRef idx="minor">
            <a:schemeClr val="lt1"/>
          </a:fontRef>
        </p:style>
        <p:txBody>
          <a:bodyPr rtlCol="0" anchor="t"/>
          <a:lstStyle/>
          <a:p>
            <a:pPr algn="ctr"/>
            <a:r>
              <a:rPr lang="en-US" dirty="0" smtClean="0">
                <a:solidFill>
                  <a:prstClr val="white"/>
                </a:solidFill>
              </a:rPr>
              <a:t>Groups</a:t>
            </a:r>
          </a:p>
        </p:txBody>
      </p:sp>
      <p:sp>
        <p:nvSpPr>
          <p:cNvPr id="24" name="Rechteck 23"/>
          <p:cNvSpPr/>
          <p:nvPr/>
        </p:nvSpPr>
        <p:spPr>
          <a:xfrm>
            <a:off x="5342457" y="1443798"/>
            <a:ext cx="4170494" cy="9782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smtClean="0">
                <a:solidFill>
                  <a:prstClr val="white"/>
                </a:solidFill>
              </a:rPr>
              <a:t>NGSC</a:t>
            </a:r>
            <a:br>
              <a:rPr lang="de-DE" dirty="0" smtClean="0">
                <a:solidFill>
                  <a:prstClr val="white"/>
                </a:solidFill>
              </a:rPr>
            </a:br>
            <a:r>
              <a:rPr lang="de-DE" dirty="0" smtClean="0">
                <a:solidFill>
                  <a:prstClr val="white"/>
                </a:solidFill>
              </a:rPr>
              <a:t>New Generation </a:t>
            </a:r>
            <a:r>
              <a:rPr lang="de-DE" dirty="0" err="1" smtClean="0">
                <a:solidFill>
                  <a:prstClr val="white"/>
                </a:solidFill>
              </a:rPr>
              <a:t>Sync</a:t>
            </a:r>
            <a:r>
              <a:rPr lang="de-DE" dirty="0" smtClean="0">
                <a:solidFill>
                  <a:prstClr val="white"/>
                </a:solidFill>
              </a:rPr>
              <a:t> Client </a:t>
            </a:r>
            <a:endParaRPr lang="de-DE" b="1" dirty="0">
              <a:solidFill>
                <a:srgbClr val="FF0000"/>
              </a:solidFill>
            </a:endParaRPr>
          </a:p>
        </p:txBody>
      </p:sp>
      <p:cxnSp>
        <p:nvCxnSpPr>
          <p:cNvPr id="36" name="Gewinkelte Verbindung 35"/>
          <p:cNvCxnSpPr>
            <a:stCxn id="24" idx="2"/>
            <a:endCxn id="4" idx="0"/>
          </p:cNvCxnSpPr>
          <p:nvPr/>
        </p:nvCxnSpPr>
        <p:spPr>
          <a:xfrm rot="5400000">
            <a:off x="6453969" y="2300571"/>
            <a:ext cx="852224" cy="1095247"/>
          </a:xfrm>
          <a:prstGeom prst="bentConnector3">
            <a:avLst/>
          </a:prstGeom>
          <a:ln w="38100">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7" name="Textfeld 1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cxnSp>
        <p:nvCxnSpPr>
          <p:cNvPr id="5" name="Gewinkelte Verbindung 4"/>
          <p:cNvCxnSpPr>
            <a:stCxn id="24" idx="2"/>
            <a:endCxn id="21" idx="0"/>
          </p:cNvCxnSpPr>
          <p:nvPr/>
        </p:nvCxnSpPr>
        <p:spPr>
          <a:xfrm rot="16200000" flipH="1">
            <a:off x="7564503" y="2285282"/>
            <a:ext cx="842636" cy="1116235"/>
          </a:xfrm>
          <a:prstGeom prst="bentConnector3">
            <a:avLst/>
          </a:prstGeom>
          <a:ln w="38100">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6" name="Gewinkelte Verbindung 5"/>
          <p:cNvCxnSpPr>
            <a:stCxn id="24" idx="2"/>
            <a:endCxn id="20" idx="0"/>
          </p:cNvCxnSpPr>
          <p:nvPr/>
        </p:nvCxnSpPr>
        <p:spPr>
          <a:xfrm rot="5400000">
            <a:off x="5293579" y="1130593"/>
            <a:ext cx="842636" cy="3425615"/>
          </a:xfrm>
          <a:prstGeom prst="bentConnector3">
            <a:avLst/>
          </a:prstGeom>
          <a:ln w="38100">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8" name="Gewinkelte Verbindung 7"/>
          <p:cNvCxnSpPr>
            <a:stCxn id="24" idx="2"/>
            <a:endCxn id="3" idx="0"/>
          </p:cNvCxnSpPr>
          <p:nvPr/>
        </p:nvCxnSpPr>
        <p:spPr>
          <a:xfrm rot="5400000">
            <a:off x="4216021" y="34261"/>
            <a:ext cx="823862" cy="5599505"/>
          </a:xfrm>
          <a:prstGeom prst="bentConnector3">
            <a:avLst/>
          </a:prstGeom>
          <a:ln w="38100">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2" name="Rechteck 11"/>
          <p:cNvSpPr/>
          <p:nvPr/>
        </p:nvSpPr>
        <p:spPr>
          <a:xfrm>
            <a:off x="797431" y="1453037"/>
            <a:ext cx="3930686" cy="954107"/>
          </a:xfrm>
          <a:prstGeom prst="rect">
            <a:avLst/>
          </a:prstGeom>
        </p:spPr>
        <p:txBody>
          <a:bodyPr wrap="square">
            <a:spAutoFit/>
          </a:bodyPr>
          <a:lstStyle/>
          <a:p>
            <a:r>
              <a:rPr lang="en-US" sz="2800" dirty="0" smtClean="0"/>
              <a:t>The goal of Microsoft</a:t>
            </a:r>
          </a:p>
          <a:p>
            <a:r>
              <a:rPr lang="en-US" sz="2800" dirty="0" smtClean="0"/>
              <a:t>until end of 2016</a:t>
            </a:r>
            <a:endParaRPr lang="en-US" sz="2000" dirty="0"/>
          </a:p>
        </p:txBody>
      </p:sp>
    </p:spTree>
    <p:extLst>
      <p:ext uri="{BB962C8B-B14F-4D97-AF65-F5344CB8AC3E}">
        <p14:creationId xmlns:p14="http://schemas.microsoft.com/office/powerpoint/2010/main" val="247941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feil nach unten 17"/>
          <p:cNvSpPr/>
          <p:nvPr/>
        </p:nvSpPr>
        <p:spPr>
          <a:xfrm rot="10800000">
            <a:off x="5405802" y="2605653"/>
            <a:ext cx="4179600" cy="4172422"/>
          </a:xfrm>
          <a:prstGeom prst="downArrow">
            <a:avLst>
              <a:gd name="adj1" fmla="val 50000"/>
              <a:gd name="adj2" fmla="val 53474"/>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2" name="Pfeil nach unten 1"/>
          <p:cNvSpPr/>
          <p:nvPr/>
        </p:nvSpPr>
        <p:spPr>
          <a:xfrm>
            <a:off x="1148576" y="2605653"/>
            <a:ext cx="4179146" cy="4172423"/>
          </a:xfrm>
          <a:prstGeom prst="downArrow">
            <a:avLst>
              <a:gd name="adj1" fmla="val 50000"/>
              <a:gd name="adj2" fmla="val 49198"/>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3" name="Rectangle 2"/>
          <p:cNvSpPr/>
          <p:nvPr/>
        </p:nvSpPr>
        <p:spPr>
          <a:xfrm>
            <a:off x="1786052" y="3011772"/>
            <a:ext cx="1393200" cy="1243860"/>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endParaRPr lang="en-US" dirty="0">
              <a:solidFill>
                <a:prstClr val="white"/>
              </a:solidFill>
            </a:endParaRPr>
          </a:p>
        </p:txBody>
      </p:sp>
      <p:sp>
        <p:nvSpPr>
          <p:cNvPr id="4" name="Rectangle 3"/>
          <p:cNvSpPr/>
          <p:nvPr/>
        </p:nvSpPr>
        <p:spPr>
          <a:xfrm>
            <a:off x="6051194" y="3049176"/>
            <a:ext cx="1393200"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sp>
        <p:nvSpPr>
          <p:cNvPr id="21" name="Rectangle 3"/>
          <p:cNvSpPr/>
          <p:nvPr/>
        </p:nvSpPr>
        <p:spPr>
          <a:xfrm>
            <a:off x="7576236" y="3049176"/>
            <a:ext cx="1393200"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a:solidFill>
                <a:prstClr val="white"/>
              </a:solidFill>
            </a:endParaRPr>
          </a:p>
        </p:txBody>
      </p:sp>
      <p:sp>
        <p:nvSpPr>
          <p:cNvPr id="20" name="Rectangle 3"/>
          <p:cNvSpPr/>
          <p:nvPr/>
        </p:nvSpPr>
        <p:spPr>
          <a:xfrm>
            <a:off x="3288480" y="3020958"/>
            <a:ext cx="1392781" cy="1234674"/>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smtClean="0">
                <a:solidFill>
                  <a:prstClr val="white"/>
                </a:solidFill>
              </a:rPr>
              <a:t>Groups</a:t>
            </a:r>
            <a:endParaRPr lang="en-US" dirty="0">
              <a:solidFill>
                <a:srgbClr val="FFC000"/>
              </a:solidFill>
            </a:endParaRPr>
          </a:p>
        </p:txBody>
      </p:sp>
      <p:sp>
        <p:nvSpPr>
          <p:cNvPr id="30" name="Rechteck 29"/>
          <p:cNvSpPr/>
          <p:nvPr/>
        </p:nvSpPr>
        <p:spPr>
          <a:xfrm>
            <a:off x="1786052" y="4973007"/>
            <a:ext cx="2895209" cy="97828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de-DE" dirty="0" err="1">
                <a:solidFill>
                  <a:prstClr val="white"/>
                </a:solidFill>
              </a:rPr>
              <a:t>synchronization</a:t>
            </a:r>
            <a:r>
              <a:rPr lang="de-DE" dirty="0" smtClean="0">
                <a:solidFill>
                  <a:prstClr val="white"/>
                </a:solidFill>
              </a:rPr>
              <a:t/>
            </a:r>
            <a:br>
              <a:rPr lang="de-DE" dirty="0" smtClean="0">
                <a:solidFill>
                  <a:prstClr val="white"/>
                </a:solidFill>
              </a:rPr>
            </a:br>
            <a:r>
              <a:rPr lang="en-US" dirty="0" smtClean="0">
                <a:solidFill>
                  <a:prstClr val="white"/>
                </a:solidFill>
              </a:rPr>
              <a:t>with</a:t>
            </a:r>
            <a:r>
              <a:rPr lang="de-DE" dirty="0" smtClean="0">
                <a:solidFill>
                  <a:prstClr val="white"/>
                </a:solidFill>
              </a:rPr>
              <a:t/>
            </a:r>
            <a:br>
              <a:rPr lang="de-DE" dirty="0" smtClean="0">
                <a:solidFill>
                  <a:prstClr val="white"/>
                </a:solidFill>
              </a:rPr>
            </a:br>
            <a:r>
              <a:rPr lang="de-DE" dirty="0" smtClean="0">
                <a:solidFill>
                  <a:prstClr val="white"/>
                </a:solidFill>
              </a:rPr>
              <a:t>Groove.exe</a:t>
            </a:r>
            <a:endParaRPr lang="de-DE" dirty="0">
              <a:solidFill>
                <a:prstClr val="white"/>
              </a:solidFill>
            </a:endParaRPr>
          </a:p>
        </p:txBody>
      </p:sp>
      <p:sp>
        <p:nvSpPr>
          <p:cNvPr id="33" name="Rechteck 32"/>
          <p:cNvSpPr/>
          <p:nvPr/>
        </p:nvSpPr>
        <p:spPr>
          <a:xfrm>
            <a:off x="6051193" y="4973007"/>
            <a:ext cx="2918243" cy="978285"/>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algn="ctr"/>
            <a:r>
              <a:rPr lang="de-DE" dirty="0" err="1">
                <a:solidFill>
                  <a:prstClr val="white"/>
                </a:solidFill>
              </a:rPr>
              <a:t>synchronization</a:t>
            </a:r>
            <a:endParaRPr lang="de-DE" dirty="0" smtClean="0">
              <a:solidFill>
                <a:prstClr val="white"/>
              </a:solidFill>
            </a:endParaRPr>
          </a:p>
          <a:p>
            <a:pPr algn="ctr"/>
            <a:r>
              <a:rPr lang="de-DE" dirty="0" err="1" smtClean="0">
                <a:solidFill>
                  <a:prstClr val="white"/>
                </a:solidFill>
              </a:rPr>
              <a:t>with</a:t>
            </a:r>
            <a:r>
              <a:rPr lang="de-DE" dirty="0">
                <a:solidFill>
                  <a:prstClr val="white"/>
                </a:solidFill>
              </a:rPr>
              <a:t/>
            </a:r>
            <a:br>
              <a:rPr lang="de-DE" dirty="0">
                <a:solidFill>
                  <a:prstClr val="white"/>
                </a:solidFill>
              </a:rPr>
            </a:br>
            <a:r>
              <a:rPr lang="de-DE" dirty="0" smtClean="0">
                <a:solidFill>
                  <a:prstClr val="white"/>
                </a:solidFill>
              </a:rPr>
              <a:t>Next Generation </a:t>
            </a:r>
            <a:r>
              <a:rPr lang="de-DE" dirty="0" err="1" smtClean="0">
                <a:solidFill>
                  <a:prstClr val="white"/>
                </a:solidFill>
              </a:rPr>
              <a:t>Sync</a:t>
            </a:r>
            <a:r>
              <a:rPr lang="de-DE" dirty="0" smtClean="0">
                <a:solidFill>
                  <a:prstClr val="white"/>
                </a:solidFill>
              </a:rPr>
              <a:t> Client</a:t>
            </a:r>
            <a:endParaRPr lang="de-DE" dirty="0">
              <a:solidFill>
                <a:prstClr val="white"/>
              </a:solidFill>
            </a:endParaRPr>
          </a:p>
        </p:txBody>
      </p:sp>
      <p:sp>
        <p:nvSpPr>
          <p:cNvPr id="17" name="Textfeld 1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Tree>
    <p:extLst>
      <p:ext uri="{BB962C8B-B14F-4D97-AF65-F5344CB8AC3E}">
        <p14:creationId xmlns:p14="http://schemas.microsoft.com/office/powerpoint/2010/main" val="262960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feil nach unten 17"/>
          <p:cNvSpPr/>
          <p:nvPr/>
        </p:nvSpPr>
        <p:spPr>
          <a:xfrm rot="10800000">
            <a:off x="6654739" y="2605653"/>
            <a:ext cx="3164866" cy="4172422"/>
          </a:xfrm>
          <a:prstGeom prst="downArrow">
            <a:avLst>
              <a:gd name="adj1" fmla="val 50000"/>
              <a:gd name="adj2" fmla="val 53474"/>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2" name="Pfeil nach unten 1"/>
          <p:cNvSpPr/>
          <p:nvPr/>
        </p:nvSpPr>
        <p:spPr>
          <a:xfrm>
            <a:off x="1148576" y="2605653"/>
            <a:ext cx="5430644" cy="4172423"/>
          </a:xfrm>
          <a:prstGeom prst="downArrow">
            <a:avLst>
              <a:gd name="adj1" fmla="val 50000"/>
              <a:gd name="adj2" fmla="val 49198"/>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3" name="Rectangle 2"/>
          <p:cNvSpPr/>
          <p:nvPr/>
        </p:nvSpPr>
        <p:spPr>
          <a:xfrm>
            <a:off x="1786052" y="3011772"/>
            <a:ext cx="1393200" cy="1243860"/>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endParaRPr lang="en-US" dirty="0">
              <a:solidFill>
                <a:prstClr val="white"/>
              </a:solidFill>
            </a:endParaRPr>
          </a:p>
        </p:txBody>
      </p:sp>
      <p:sp>
        <p:nvSpPr>
          <p:cNvPr id="4" name="Rectangle 3"/>
          <p:cNvSpPr/>
          <p:nvPr/>
        </p:nvSpPr>
        <p:spPr>
          <a:xfrm>
            <a:off x="4802262" y="3049176"/>
            <a:ext cx="1393200"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sp>
        <p:nvSpPr>
          <p:cNvPr id="21" name="Rectangle 3"/>
          <p:cNvSpPr/>
          <p:nvPr/>
        </p:nvSpPr>
        <p:spPr>
          <a:xfrm>
            <a:off x="7553940" y="3049176"/>
            <a:ext cx="1393200"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a:solidFill>
                <a:prstClr val="white"/>
              </a:solidFill>
            </a:endParaRPr>
          </a:p>
        </p:txBody>
      </p:sp>
      <p:sp>
        <p:nvSpPr>
          <p:cNvPr id="20" name="Rectangle 3"/>
          <p:cNvSpPr/>
          <p:nvPr/>
        </p:nvSpPr>
        <p:spPr>
          <a:xfrm>
            <a:off x="3288480" y="3020958"/>
            <a:ext cx="1392781" cy="1234674"/>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smtClean="0">
                <a:solidFill>
                  <a:prstClr val="white"/>
                </a:solidFill>
              </a:rPr>
              <a:t>Groups</a:t>
            </a:r>
            <a:endParaRPr lang="en-US" dirty="0">
              <a:solidFill>
                <a:srgbClr val="FFC000"/>
              </a:solidFill>
            </a:endParaRPr>
          </a:p>
        </p:txBody>
      </p:sp>
      <p:sp>
        <p:nvSpPr>
          <p:cNvPr id="30" name="Rechteck 29"/>
          <p:cNvSpPr/>
          <p:nvPr/>
        </p:nvSpPr>
        <p:spPr>
          <a:xfrm>
            <a:off x="1786052" y="4973007"/>
            <a:ext cx="4409410" cy="97828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de-DE" dirty="0" err="1">
                <a:solidFill>
                  <a:prstClr val="white"/>
                </a:solidFill>
              </a:rPr>
              <a:t>S</a:t>
            </a:r>
            <a:r>
              <a:rPr lang="de-DE" dirty="0" err="1" smtClean="0">
                <a:solidFill>
                  <a:prstClr val="white"/>
                </a:solidFill>
              </a:rPr>
              <a:t>ynchronization</a:t>
            </a:r>
            <a:r>
              <a:rPr lang="de-DE" dirty="0" smtClean="0">
                <a:solidFill>
                  <a:prstClr val="white"/>
                </a:solidFill>
              </a:rPr>
              <a:t/>
            </a:r>
            <a:br>
              <a:rPr lang="de-DE" dirty="0" smtClean="0">
                <a:solidFill>
                  <a:prstClr val="white"/>
                </a:solidFill>
              </a:rPr>
            </a:br>
            <a:r>
              <a:rPr lang="en-US" dirty="0" smtClean="0">
                <a:solidFill>
                  <a:prstClr val="white"/>
                </a:solidFill>
              </a:rPr>
              <a:t>with</a:t>
            </a:r>
            <a:r>
              <a:rPr lang="de-DE" dirty="0" smtClean="0">
                <a:solidFill>
                  <a:prstClr val="white"/>
                </a:solidFill>
              </a:rPr>
              <a:t/>
            </a:r>
            <a:br>
              <a:rPr lang="de-DE" dirty="0" smtClean="0">
                <a:solidFill>
                  <a:prstClr val="white"/>
                </a:solidFill>
              </a:rPr>
            </a:br>
            <a:r>
              <a:rPr lang="de-DE" dirty="0" smtClean="0">
                <a:solidFill>
                  <a:prstClr val="white"/>
                </a:solidFill>
              </a:rPr>
              <a:t>Groove.exe</a:t>
            </a:r>
            <a:endParaRPr lang="de-DE" dirty="0">
              <a:solidFill>
                <a:prstClr val="white"/>
              </a:solidFill>
            </a:endParaRPr>
          </a:p>
        </p:txBody>
      </p:sp>
      <p:sp>
        <p:nvSpPr>
          <p:cNvPr id="33" name="Rechteck 32"/>
          <p:cNvSpPr/>
          <p:nvPr/>
        </p:nvSpPr>
        <p:spPr>
          <a:xfrm>
            <a:off x="7275163" y="4973007"/>
            <a:ext cx="2087246" cy="978285"/>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algn="ctr"/>
            <a:r>
              <a:rPr lang="de-DE" dirty="0" err="1" smtClean="0">
                <a:solidFill>
                  <a:prstClr val="white"/>
                </a:solidFill>
              </a:rPr>
              <a:t>Synchronization</a:t>
            </a:r>
            <a:r>
              <a:rPr lang="de-DE" dirty="0" smtClean="0">
                <a:solidFill>
                  <a:prstClr val="white"/>
                </a:solidFill>
              </a:rPr>
              <a:t> </a:t>
            </a:r>
            <a:br>
              <a:rPr lang="de-DE" dirty="0" smtClean="0">
                <a:solidFill>
                  <a:prstClr val="white"/>
                </a:solidFill>
              </a:rPr>
            </a:br>
            <a:r>
              <a:rPr lang="de-DE" dirty="0" err="1" smtClean="0">
                <a:solidFill>
                  <a:prstClr val="white"/>
                </a:solidFill>
              </a:rPr>
              <a:t>with</a:t>
            </a:r>
            <a:r>
              <a:rPr lang="de-DE" dirty="0" smtClean="0">
                <a:solidFill>
                  <a:prstClr val="white"/>
                </a:solidFill>
              </a:rPr>
              <a:t/>
            </a:r>
            <a:br>
              <a:rPr lang="de-DE" dirty="0" smtClean="0">
                <a:solidFill>
                  <a:prstClr val="white"/>
                </a:solidFill>
              </a:rPr>
            </a:br>
            <a:r>
              <a:rPr lang="de-DE" dirty="0" smtClean="0">
                <a:solidFill>
                  <a:prstClr val="white"/>
                </a:solidFill>
              </a:rPr>
              <a:t>OneDrive</a:t>
            </a:r>
            <a:endParaRPr lang="de-DE" dirty="0">
              <a:solidFill>
                <a:prstClr val="white"/>
              </a:solidFill>
            </a:endParaRPr>
          </a:p>
        </p:txBody>
      </p:sp>
      <p:sp>
        <p:nvSpPr>
          <p:cNvPr id="17" name="Textfeld 1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Tree>
    <p:extLst>
      <p:ext uri="{BB962C8B-B14F-4D97-AF65-F5344CB8AC3E}">
        <p14:creationId xmlns:p14="http://schemas.microsoft.com/office/powerpoint/2010/main" val="50326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feld 1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pic>
        <p:nvPicPr>
          <p:cNvPr id="10" name="Grafik 9"/>
          <p:cNvPicPr>
            <a:picLocks noChangeAspect="1"/>
          </p:cNvPicPr>
          <p:nvPr/>
        </p:nvPicPr>
        <p:blipFill>
          <a:blip r:embed="rId3"/>
          <a:stretch>
            <a:fillRect/>
          </a:stretch>
        </p:blipFill>
        <p:spPr>
          <a:xfrm>
            <a:off x="28210" y="1353776"/>
            <a:ext cx="7030874" cy="5504223"/>
          </a:xfrm>
          <a:prstGeom prst="rect">
            <a:avLst/>
          </a:prstGeom>
        </p:spPr>
      </p:pic>
      <p:sp>
        <p:nvSpPr>
          <p:cNvPr id="11" name="Textfeld 10"/>
          <p:cNvSpPr txBox="1"/>
          <p:nvPr/>
        </p:nvSpPr>
        <p:spPr>
          <a:xfrm>
            <a:off x="7103673" y="2085278"/>
            <a:ext cx="4193819" cy="646331"/>
          </a:xfrm>
          <a:prstGeom prst="rect">
            <a:avLst/>
          </a:prstGeom>
          <a:noFill/>
        </p:spPr>
        <p:txBody>
          <a:bodyPr wrap="square" rtlCol="0">
            <a:spAutoFit/>
          </a:bodyPr>
          <a:lstStyle/>
          <a:p>
            <a:r>
              <a:rPr lang="en-US" dirty="0" smtClean="0"/>
              <a:t>Microsoft Office Support</a:t>
            </a:r>
            <a:endParaRPr lang="en-US" dirty="0" smtClean="0">
              <a:hlinkClick r:id="rId4"/>
            </a:endParaRPr>
          </a:p>
          <a:p>
            <a:r>
              <a:rPr lang="en-US" dirty="0" smtClean="0">
                <a:hlinkClick r:id="rId4"/>
              </a:rPr>
              <a:t>Which </a:t>
            </a:r>
            <a:r>
              <a:rPr lang="en-US" dirty="0">
                <a:hlinkClick r:id="rId4"/>
              </a:rPr>
              <a:t>OneDrive sync client am I using?</a:t>
            </a:r>
            <a:endParaRPr lang="de-DE" dirty="0"/>
          </a:p>
        </p:txBody>
      </p:sp>
      <p:pic>
        <p:nvPicPr>
          <p:cNvPr id="12" name="Grafik 11"/>
          <p:cNvPicPr>
            <a:picLocks noChangeAspect="1"/>
          </p:cNvPicPr>
          <p:nvPr/>
        </p:nvPicPr>
        <p:blipFill>
          <a:blip r:embed="rId5"/>
          <a:stretch>
            <a:fillRect/>
          </a:stretch>
        </p:blipFill>
        <p:spPr>
          <a:xfrm>
            <a:off x="7103673" y="2932329"/>
            <a:ext cx="4939644" cy="3911790"/>
          </a:xfrm>
          <a:prstGeom prst="rect">
            <a:avLst/>
          </a:prstGeom>
        </p:spPr>
      </p:pic>
    </p:spTree>
    <p:extLst>
      <p:ext uri="{BB962C8B-B14F-4D97-AF65-F5344CB8AC3E}">
        <p14:creationId xmlns:p14="http://schemas.microsoft.com/office/powerpoint/2010/main" val="238363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feld 1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115" y="1398813"/>
            <a:ext cx="6457969" cy="931793"/>
          </a:xfrm>
          <a:prstGeom prst="rect">
            <a:avLst/>
          </a:prstGeom>
        </p:spPr>
      </p:pic>
      <p:sp>
        <p:nvSpPr>
          <p:cNvPr id="3" name="Textfeld 2"/>
          <p:cNvSpPr txBox="1"/>
          <p:nvPr/>
        </p:nvSpPr>
        <p:spPr>
          <a:xfrm>
            <a:off x="111518" y="1338150"/>
            <a:ext cx="10326029" cy="3416320"/>
          </a:xfrm>
          <a:prstGeom prst="rect">
            <a:avLst/>
          </a:prstGeom>
          <a:noFill/>
        </p:spPr>
        <p:txBody>
          <a:bodyPr wrap="square" rtlCol="0">
            <a:spAutoFit/>
          </a:bodyPr>
          <a:lstStyle/>
          <a:p>
            <a:r>
              <a:rPr lang="en-US" dirty="0" smtClean="0"/>
              <a:t>Fix OneDrive for Business sync problems (</a:t>
            </a:r>
            <a:r>
              <a:rPr lang="en-US" b="1" dirty="0" smtClean="0"/>
              <a:t>Groove.ex</a:t>
            </a:r>
            <a:r>
              <a:rPr lang="en-US" dirty="0" smtClean="0"/>
              <a:t>e)</a:t>
            </a:r>
          </a:p>
          <a:p>
            <a:endParaRPr lang="en-US" dirty="0" smtClean="0"/>
          </a:p>
          <a:p>
            <a:r>
              <a:rPr lang="en-US" dirty="0" smtClean="0"/>
              <a:t>6 steps to make you happy </a:t>
            </a:r>
            <a:r>
              <a:rPr lang="en-US" dirty="0" smtClean="0">
                <a:sym typeface="Wingdings" panose="05000000000000000000" pitchFamily="2" charset="2"/>
              </a:rPr>
              <a:t></a:t>
            </a:r>
            <a:endParaRPr lang="en-US" dirty="0" smtClean="0"/>
          </a:p>
          <a:p>
            <a:endParaRPr lang="en-US" dirty="0"/>
          </a:p>
          <a:p>
            <a:r>
              <a:rPr lang="en-US" dirty="0"/>
              <a:t>Step 1: Make sure that the OneDrive for Business sync app is </a:t>
            </a:r>
            <a:r>
              <a:rPr lang="en-US" dirty="0" smtClean="0"/>
              <a:t>up-to-date</a:t>
            </a:r>
          </a:p>
          <a:p>
            <a:r>
              <a:rPr lang="en-US" dirty="0"/>
              <a:t>Step 2: Make sure that your file and folder names don't contain unsupported characters or invalid file </a:t>
            </a:r>
            <a:r>
              <a:rPr lang="en-US" dirty="0" smtClean="0"/>
              <a:t>types</a:t>
            </a:r>
          </a:p>
          <a:p>
            <a:r>
              <a:rPr lang="en-US" dirty="0"/>
              <a:t>Step 3: Make sure that your file sizes, items counts, and file path lengths are within the </a:t>
            </a:r>
            <a:r>
              <a:rPr lang="en-US" dirty="0" smtClean="0"/>
              <a:t>limits</a:t>
            </a:r>
          </a:p>
          <a:p>
            <a:r>
              <a:rPr lang="en-US" dirty="0"/>
              <a:t>Step 4: Repair a OneDrive for Business sync </a:t>
            </a:r>
            <a:r>
              <a:rPr lang="en-US" dirty="0" smtClean="0"/>
              <a:t>connection</a:t>
            </a:r>
          </a:p>
          <a:p>
            <a:r>
              <a:rPr lang="en-US" dirty="0"/>
              <a:t>Step 5: Stop the sync and </a:t>
            </a:r>
            <a:r>
              <a:rPr lang="en-US" dirty="0" smtClean="0"/>
              <a:t>restart</a:t>
            </a:r>
          </a:p>
          <a:p>
            <a:r>
              <a:rPr lang="en-US" dirty="0"/>
              <a:t>Step 6: Use the OneDrive for Business Sync Issues Troubleshooting </a:t>
            </a:r>
            <a:r>
              <a:rPr lang="en-US" dirty="0" smtClean="0"/>
              <a:t>Guide</a:t>
            </a:r>
          </a:p>
          <a:p>
            <a:endParaRPr lang="en-US" dirty="0"/>
          </a:p>
          <a:p>
            <a:r>
              <a:rPr lang="en-US" dirty="0" smtClean="0"/>
              <a:t>From Microsoft Office Support: </a:t>
            </a:r>
            <a:r>
              <a:rPr lang="en-US" dirty="0" smtClean="0">
                <a:hlinkClick r:id="rId4"/>
              </a:rPr>
              <a:t>Detailed information including Links</a:t>
            </a:r>
            <a:endParaRPr lang="en-US" dirty="0"/>
          </a:p>
        </p:txBody>
      </p:sp>
      <p:pic>
        <p:nvPicPr>
          <p:cNvPr id="4" name="Grafik 3"/>
          <p:cNvPicPr>
            <a:picLocks noChangeAspect="1"/>
          </p:cNvPicPr>
          <p:nvPr/>
        </p:nvPicPr>
        <p:blipFill>
          <a:blip r:embed="rId5"/>
          <a:stretch>
            <a:fillRect/>
          </a:stretch>
        </p:blipFill>
        <p:spPr>
          <a:xfrm>
            <a:off x="8979760" y="3046310"/>
            <a:ext cx="3004867" cy="3700505"/>
          </a:xfrm>
          <a:prstGeom prst="rect">
            <a:avLst/>
          </a:prstGeom>
        </p:spPr>
      </p:pic>
    </p:spTree>
    <p:extLst>
      <p:ext uri="{BB962C8B-B14F-4D97-AF65-F5344CB8AC3E}">
        <p14:creationId xmlns:p14="http://schemas.microsoft.com/office/powerpoint/2010/main" val="179221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
        <p:nvSpPr>
          <p:cNvPr id="3" name="TextBox 2"/>
          <p:cNvSpPr txBox="1"/>
          <p:nvPr/>
        </p:nvSpPr>
        <p:spPr>
          <a:xfrm>
            <a:off x="193114" y="4399000"/>
            <a:ext cx="11038702" cy="2123658"/>
          </a:xfrm>
          <a:prstGeom prst="rect">
            <a:avLst/>
          </a:prstGeom>
          <a:noFill/>
        </p:spPr>
        <p:txBody>
          <a:bodyPr wrap="square" rtlCol="0">
            <a:spAutoFit/>
          </a:bodyPr>
          <a:lstStyle/>
          <a:p>
            <a:r>
              <a:rPr lang="en-US" sz="2400" dirty="0" smtClean="0"/>
              <a:t>Documents for the Next Generation Sync Client for Installation</a:t>
            </a:r>
          </a:p>
          <a:p>
            <a:endParaRPr lang="en-US" dirty="0"/>
          </a:p>
          <a:p>
            <a:r>
              <a:rPr lang="en-US" dirty="0" smtClean="0"/>
              <a:t>Windows </a:t>
            </a:r>
            <a:r>
              <a:rPr lang="en-US" dirty="0" smtClean="0">
                <a:hlinkClick r:id="rId3"/>
              </a:rPr>
              <a:t>Get </a:t>
            </a:r>
            <a:r>
              <a:rPr lang="en-US" dirty="0">
                <a:hlinkClick r:id="rId3"/>
              </a:rPr>
              <a:t>started with the OneDrive for Business Next Generation Sync Client in </a:t>
            </a:r>
            <a:r>
              <a:rPr lang="en-US" dirty="0" smtClean="0">
                <a:hlinkClick r:id="rId3"/>
              </a:rPr>
              <a:t>Windows</a:t>
            </a:r>
            <a:endParaRPr lang="en-US" dirty="0" smtClean="0"/>
          </a:p>
          <a:p>
            <a:r>
              <a:rPr lang="en-US" dirty="0"/>
              <a:t>Mac 	</a:t>
            </a:r>
            <a:r>
              <a:rPr lang="en-US" dirty="0">
                <a:hlinkClick r:id="rId4"/>
              </a:rPr>
              <a:t>Get started with the OneDrive for Business Next Generation Sync Client on Mac OS X</a:t>
            </a:r>
            <a:endParaRPr lang="en-US" dirty="0"/>
          </a:p>
          <a:p>
            <a:endParaRPr lang="en-US" dirty="0"/>
          </a:p>
          <a:p>
            <a:r>
              <a:rPr lang="en-US" dirty="0" smtClean="0"/>
              <a:t>Where Do I find the Next Generation Sync Client to download?</a:t>
            </a:r>
          </a:p>
          <a:p>
            <a:r>
              <a:rPr lang="en-US" dirty="0" smtClean="0"/>
              <a:t>OneDrive Blog </a:t>
            </a:r>
            <a:r>
              <a:rPr lang="en-US" dirty="0" smtClean="0">
                <a:hlinkClick r:id="rId5"/>
              </a:rPr>
              <a:t>Download </a:t>
            </a:r>
            <a:r>
              <a:rPr lang="en-US" dirty="0" smtClean="0"/>
              <a:t>section Or direct:  </a:t>
            </a:r>
            <a:r>
              <a:rPr lang="en-US" dirty="0" smtClean="0">
                <a:hlinkClick r:id="rId6"/>
              </a:rPr>
              <a:t>Windows</a:t>
            </a:r>
            <a:endParaRPr lang="en-US" dirty="0"/>
          </a:p>
        </p:txBody>
      </p:sp>
      <p:pic>
        <p:nvPicPr>
          <p:cNvPr id="8" name="Picture 7"/>
          <p:cNvPicPr>
            <a:picLocks noChangeAspect="1"/>
          </p:cNvPicPr>
          <p:nvPr/>
        </p:nvPicPr>
        <p:blipFill>
          <a:blip r:embed="rId7"/>
          <a:stretch>
            <a:fillRect/>
          </a:stretch>
        </p:blipFill>
        <p:spPr>
          <a:xfrm>
            <a:off x="8238" y="1276323"/>
            <a:ext cx="12183762" cy="3032065"/>
          </a:xfrm>
          <a:prstGeom prst="rect">
            <a:avLst/>
          </a:prstGeom>
        </p:spPr>
      </p:pic>
    </p:spTree>
    <p:extLst>
      <p:ext uri="{BB962C8B-B14F-4D97-AF65-F5344CB8AC3E}">
        <p14:creationId xmlns:p14="http://schemas.microsoft.com/office/powerpoint/2010/main" val="16794884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Installation</a:t>
            </a:r>
            <a:endParaRPr lang="de-DE" dirty="0"/>
          </a:p>
        </p:txBody>
      </p:sp>
      <p:pic>
        <p:nvPicPr>
          <p:cNvPr id="4" name="Grafik 3"/>
          <p:cNvPicPr>
            <a:picLocks noChangeAspect="1"/>
          </p:cNvPicPr>
          <p:nvPr/>
        </p:nvPicPr>
        <p:blipFill>
          <a:blip r:embed="rId3"/>
          <a:stretch>
            <a:fillRect/>
          </a:stretch>
        </p:blipFill>
        <p:spPr>
          <a:xfrm>
            <a:off x="838200" y="2411940"/>
            <a:ext cx="4514286" cy="2257143"/>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4"/>
          <a:stretch>
            <a:fillRect/>
          </a:stretch>
        </p:blipFill>
        <p:spPr>
          <a:xfrm>
            <a:off x="6942455" y="1558212"/>
            <a:ext cx="3838095" cy="5009524"/>
          </a:xfrm>
          <a:prstGeom prst="rect">
            <a:avLst/>
          </a:prstGeom>
          <a:ln>
            <a:noFill/>
          </a:ln>
          <a:effectLst>
            <a:outerShdw blurRad="190500" algn="tl" rotWithShape="0">
              <a:srgbClr val="000000">
                <a:alpha val="70000"/>
              </a:srgbClr>
            </a:outerShdw>
          </a:effectLst>
        </p:spPr>
      </p:pic>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Tree>
    <p:extLst>
      <p:ext uri="{BB962C8B-B14F-4D97-AF65-F5344CB8AC3E}">
        <p14:creationId xmlns:p14="http://schemas.microsoft.com/office/powerpoint/2010/main" val="3070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Installation</a:t>
            </a:r>
          </a:p>
          <a:p>
            <a:r>
              <a:rPr lang="de-DE" dirty="0" smtClean="0"/>
              <a:t>Add </a:t>
            </a:r>
            <a:r>
              <a:rPr lang="en-US" dirty="0" smtClean="0"/>
              <a:t>business</a:t>
            </a:r>
            <a:r>
              <a:rPr lang="de-DE" dirty="0" smtClean="0"/>
              <a:t> Account</a:t>
            </a:r>
            <a:endParaRPr lang="de-DE" dirty="0"/>
          </a:p>
        </p:txBody>
      </p:sp>
      <p:pic>
        <p:nvPicPr>
          <p:cNvPr id="5" name="Grafik 4"/>
          <p:cNvPicPr>
            <a:picLocks noChangeAspect="1"/>
          </p:cNvPicPr>
          <p:nvPr/>
        </p:nvPicPr>
        <p:blipFill>
          <a:blip r:embed="rId3"/>
          <a:stretch>
            <a:fillRect/>
          </a:stretch>
        </p:blipFill>
        <p:spPr>
          <a:xfrm>
            <a:off x="5927826" y="1826698"/>
            <a:ext cx="4714286" cy="4457143"/>
          </a:xfrm>
          <a:prstGeom prst="rect">
            <a:avLst/>
          </a:prstGeom>
          <a:ln>
            <a:noFill/>
          </a:ln>
          <a:effectLst>
            <a:outerShdw blurRad="190500" algn="tl" rotWithShape="0">
              <a:srgbClr val="000000">
                <a:alpha val="70000"/>
              </a:srgbClr>
            </a:outerShdw>
          </a:effectLst>
        </p:spPr>
      </p:pic>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Tree>
    <p:extLst>
      <p:ext uri="{BB962C8B-B14F-4D97-AF65-F5344CB8AC3E}">
        <p14:creationId xmlns:p14="http://schemas.microsoft.com/office/powerpoint/2010/main" val="1168066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Installation</a:t>
            </a:r>
          </a:p>
          <a:p>
            <a:r>
              <a:rPr lang="de-DE" dirty="0" smtClean="0"/>
              <a:t>Add </a:t>
            </a:r>
            <a:r>
              <a:rPr lang="en-US" dirty="0" smtClean="0"/>
              <a:t>business</a:t>
            </a:r>
            <a:r>
              <a:rPr lang="de-DE" dirty="0" smtClean="0"/>
              <a:t> Account</a:t>
            </a:r>
          </a:p>
          <a:p>
            <a:r>
              <a:rPr lang="de-DE" dirty="0" err="1" smtClean="0"/>
              <a:t>Credentials</a:t>
            </a:r>
            <a:endParaRPr lang="de-DE" dirty="0"/>
          </a:p>
        </p:txBody>
      </p:sp>
      <p:pic>
        <p:nvPicPr>
          <p:cNvPr id="4" name="Grafik 3"/>
          <p:cNvPicPr>
            <a:picLocks noChangeAspect="1"/>
          </p:cNvPicPr>
          <p:nvPr/>
        </p:nvPicPr>
        <p:blipFill>
          <a:blip r:embed="rId3"/>
          <a:stretch>
            <a:fillRect/>
          </a:stretch>
        </p:blipFill>
        <p:spPr>
          <a:xfrm>
            <a:off x="5810943" y="1802835"/>
            <a:ext cx="5542857" cy="4590476"/>
          </a:xfrm>
          <a:prstGeom prst="rect">
            <a:avLst/>
          </a:prstGeom>
          <a:ln>
            <a:noFill/>
          </a:ln>
          <a:effectLst>
            <a:outerShdw blurRad="190500" algn="tl" rotWithShape="0">
              <a:srgbClr val="000000">
                <a:alpha val="70000"/>
              </a:srgbClr>
            </a:outerShdw>
          </a:effectLst>
        </p:spPr>
      </p:pic>
      <p:sp>
        <p:nvSpPr>
          <p:cNvPr id="6" name="Textfeld 5"/>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Tree>
    <p:extLst>
      <p:ext uri="{BB962C8B-B14F-4D97-AF65-F5344CB8AC3E}">
        <p14:creationId xmlns:p14="http://schemas.microsoft.com/office/powerpoint/2010/main" val="22440868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Installation</a:t>
            </a:r>
          </a:p>
          <a:p>
            <a:r>
              <a:rPr lang="de-DE" dirty="0" smtClean="0"/>
              <a:t>Add </a:t>
            </a:r>
            <a:r>
              <a:rPr lang="en-US" dirty="0" smtClean="0"/>
              <a:t>business</a:t>
            </a:r>
            <a:r>
              <a:rPr lang="de-DE" dirty="0" smtClean="0"/>
              <a:t> Account</a:t>
            </a:r>
          </a:p>
          <a:p>
            <a:r>
              <a:rPr lang="de-DE" dirty="0" err="1" smtClean="0"/>
              <a:t>Credentials</a:t>
            </a:r>
            <a:endParaRPr lang="de-DE" dirty="0" smtClean="0"/>
          </a:p>
          <a:p>
            <a:r>
              <a:rPr lang="de-DE" dirty="0" smtClean="0"/>
              <a:t>Location</a:t>
            </a:r>
            <a:endParaRPr lang="de-DE" dirty="0"/>
          </a:p>
        </p:txBody>
      </p:sp>
      <p:pic>
        <p:nvPicPr>
          <p:cNvPr id="5" name="Grafik 4"/>
          <p:cNvPicPr>
            <a:picLocks noChangeAspect="1"/>
          </p:cNvPicPr>
          <p:nvPr/>
        </p:nvPicPr>
        <p:blipFill>
          <a:blip r:embed="rId3"/>
          <a:stretch>
            <a:fillRect/>
          </a:stretch>
        </p:blipFill>
        <p:spPr>
          <a:xfrm>
            <a:off x="5445492" y="1751219"/>
            <a:ext cx="5552381" cy="4638095"/>
          </a:xfrm>
          <a:prstGeom prst="rect">
            <a:avLst/>
          </a:prstGeom>
          <a:ln>
            <a:noFill/>
          </a:ln>
          <a:effectLst>
            <a:outerShdw blurRad="190500" algn="tl" rotWithShape="0">
              <a:srgbClr val="000000">
                <a:alpha val="70000"/>
              </a:srgbClr>
            </a:outerShdw>
          </a:effectLst>
        </p:spPr>
      </p:pic>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Tree>
    <p:extLst>
      <p:ext uri="{BB962C8B-B14F-4D97-AF65-F5344CB8AC3E}">
        <p14:creationId xmlns:p14="http://schemas.microsoft.com/office/powerpoint/2010/main" val="4292530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Installation</a:t>
            </a:r>
          </a:p>
          <a:p>
            <a:r>
              <a:rPr lang="de-DE" dirty="0" smtClean="0"/>
              <a:t>Add </a:t>
            </a:r>
            <a:r>
              <a:rPr lang="en-US" dirty="0" smtClean="0"/>
              <a:t>business</a:t>
            </a:r>
            <a:r>
              <a:rPr lang="de-DE" dirty="0" smtClean="0"/>
              <a:t> Account</a:t>
            </a:r>
          </a:p>
          <a:p>
            <a:r>
              <a:rPr lang="de-DE" dirty="0" err="1" smtClean="0"/>
              <a:t>Credentials</a:t>
            </a:r>
            <a:endParaRPr lang="de-DE" dirty="0" smtClean="0"/>
          </a:p>
          <a:p>
            <a:r>
              <a:rPr lang="de-DE" dirty="0" smtClean="0"/>
              <a:t>Location</a:t>
            </a:r>
          </a:p>
          <a:p>
            <a:r>
              <a:rPr lang="en-US" dirty="0" smtClean="0"/>
              <a:t>Selective Synchronization</a:t>
            </a:r>
            <a:endParaRPr lang="en-US" dirty="0"/>
          </a:p>
        </p:txBody>
      </p:sp>
      <p:pic>
        <p:nvPicPr>
          <p:cNvPr id="4" name="Grafik 3"/>
          <p:cNvPicPr>
            <a:picLocks noChangeAspect="1"/>
          </p:cNvPicPr>
          <p:nvPr/>
        </p:nvPicPr>
        <p:blipFill>
          <a:blip r:embed="rId3"/>
          <a:stretch>
            <a:fillRect/>
          </a:stretch>
        </p:blipFill>
        <p:spPr>
          <a:xfrm>
            <a:off x="5801419" y="1707592"/>
            <a:ext cx="5552381" cy="4600000"/>
          </a:xfrm>
          <a:prstGeom prst="rect">
            <a:avLst/>
          </a:prstGeom>
          <a:ln>
            <a:noFill/>
          </a:ln>
          <a:effectLst>
            <a:outerShdw blurRad="190500" algn="tl" rotWithShape="0">
              <a:srgbClr val="000000">
                <a:alpha val="70000"/>
              </a:srgbClr>
            </a:outerShdw>
          </a:effectLst>
        </p:spPr>
      </p:pic>
      <p:sp>
        <p:nvSpPr>
          <p:cNvPr id="6" name="Textfeld 5"/>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Tree>
    <p:extLst>
      <p:ext uri="{BB962C8B-B14F-4D97-AF65-F5344CB8AC3E}">
        <p14:creationId xmlns:p14="http://schemas.microsoft.com/office/powerpoint/2010/main" val="833104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Installation</a:t>
            </a:r>
          </a:p>
          <a:p>
            <a:r>
              <a:rPr lang="de-DE" dirty="0" smtClean="0"/>
              <a:t>Add </a:t>
            </a:r>
            <a:r>
              <a:rPr lang="en-US" dirty="0" smtClean="0"/>
              <a:t>business</a:t>
            </a:r>
            <a:r>
              <a:rPr lang="de-DE" dirty="0" smtClean="0"/>
              <a:t> Account</a:t>
            </a:r>
          </a:p>
          <a:p>
            <a:r>
              <a:rPr lang="de-DE" dirty="0" err="1" smtClean="0"/>
              <a:t>Credentials</a:t>
            </a:r>
            <a:endParaRPr lang="de-DE" dirty="0" smtClean="0"/>
          </a:p>
          <a:p>
            <a:r>
              <a:rPr lang="de-DE" dirty="0" smtClean="0"/>
              <a:t>Location</a:t>
            </a:r>
          </a:p>
          <a:p>
            <a:r>
              <a:rPr lang="en-US" dirty="0" smtClean="0"/>
              <a:t>Selective Synchronization</a:t>
            </a:r>
          </a:p>
          <a:p>
            <a:r>
              <a:rPr lang="en-US" dirty="0" smtClean="0"/>
              <a:t>Explorer View</a:t>
            </a:r>
            <a:endParaRPr lang="en-US" dirty="0"/>
          </a:p>
        </p:txBody>
      </p:sp>
      <p:pic>
        <p:nvPicPr>
          <p:cNvPr id="5" name="Grafik 4"/>
          <p:cNvPicPr>
            <a:picLocks noChangeAspect="1"/>
          </p:cNvPicPr>
          <p:nvPr/>
        </p:nvPicPr>
        <p:blipFill>
          <a:blip r:embed="rId3"/>
          <a:stretch>
            <a:fillRect/>
          </a:stretch>
        </p:blipFill>
        <p:spPr>
          <a:xfrm>
            <a:off x="6144514" y="1709014"/>
            <a:ext cx="5114286" cy="2276190"/>
          </a:xfrm>
          <a:prstGeom prst="rect">
            <a:avLst/>
          </a:prstGeom>
          <a:ln>
            <a:noFill/>
          </a:ln>
          <a:effectLst>
            <a:outerShdw blurRad="190500" algn="tl" rotWithShape="0">
              <a:srgbClr val="000000">
                <a:alpha val="70000"/>
              </a:srgbClr>
            </a:outerShdw>
          </a:effectLst>
        </p:spPr>
      </p:pic>
      <p:pic>
        <p:nvPicPr>
          <p:cNvPr id="6" name="Grafik 5"/>
          <p:cNvPicPr>
            <a:picLocks noChangeAspect="1"/>
          </p:cNvPicPr>
          <p:nvPr/>
        </p:nvPicPr>
        <p:blipFill>
          <a:blip r:embed="rId4"/>
          <a:stretch>
            <a:fillRect/>
          </a:stretch>
        </p:blipFill>
        <p:spPr>
          <a:xfrm>
            <a:off x="6096000" y="4252802"/>
            <a:ext cx="5552381" cy="2200000"/>
          </a:xfrm>
          <a:prstGeom prst="rect">
            <a:avLst/>
          </a:prstGeom>
          <a:ln>
            <a:noFill/>
          </a:ln>
          <a:effectLst>
            <a:outerShdw blurRad="190500" algn="tl" rotWithShape="0">
              <a:srgbClr val="000000">
                <a:alpha val="70000"/>
              </a:srgbClr>
            </a:outerShdw>
          </a:effectLst>
        </p:spPr>
      </p:pic>
      <p:sp>
        <p:nvSpPr>
          <p:cNvPr id="8" name="Textfeld 7"/>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Tree>
    <p:extLst>
      <p:ext uri="{BB962C8B-B14F-4D97-AF65-F5344CB8AC3E}">
        <p14:creationId xmlns:p14="http://schemas.microsoft.com/office/powerpoint/2010/main" val="28726018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Installation</a:t>
            </a:r>
          </a:p>
          <a:p>
            <a:r>
              <a:rPr lang="de-DE" dirty="0" smtClean="0"/>
              <a:t>Add </a:t>
            </a:r>
            <a:r>
              <a:rPr lang="en-US" dirty="0" smtClean="0"/>
              <a:t>business</a:t>
            </a:r>
            <a:r>
              <a:rPr lang="de-DE" dirty="0" smtClean="0"/>
              <a:t> Account</a:t>
            </a:r>
          </a:p>
          <a:p>
            <a:r>
              <a:rPr lang="de-DE" dirty="0" err="1" smtClean="0"/>
              <a:t>Credentials</a:t>
            </a:r>
            <a:endParaRPr lang="de-DE" dirty="0" smtClean="0"/>
          </a:p>
          <a:p>
            <a:r>
              <a:rPr lang="de-DE" dirty="0" smtClean="0"/>
              <a:t>Location</a:t>
            </a:r>
          </a:p>
          <a:p>
            <a:r>
              <a:rPr lang="en-US" dirty="0" smtClean="0"/>
              <a:t>Selective Synchronization</a:t>
            </a:r>
          </a:p>
          <a:p>
            <a:r>
              <a:rPr lang="en-US" dirty="0" smtClean="0"/>
              <a:t>Explorer View</a:t>
            </a:r>
          </a:p>
          <a:p>
            <a:r>
              <a:rPr lang="en-US" dirty="0" smtClean="0"/>
              <a:t>Browser View OneDrive</a:t>
            </a:r>
            <a:endParaRPr lang="en-US" dirty="0"/>
          </a:p>
        </p:txBody>
      </p:sp>
      <p:pic>
        <p:nvPicPr>
          <p:cNvPr id="4" name="Grafik 3"/>
          <p:cNvPicPr>
            <a:picLocks noChangeAspect="1"/>
          </p:cNvPicPr>
          <p:nvPr/>
        </p:nvPicPr>
        <p:blipFill>
          <a:blip r:embed="rId3"/>
          <a:stretch>
            <a:fillRect/>
          </a:stretch>
        </p:blipFill>
        <p:spPr>
          <a:xfrm>
            <a:off x="4895385" y="1558212"/>
            <a:ext cx="7144519" cy="3227381"/>
          </a:xfrm>
          <a:prstGeom prst="rect">
            <a:avLst/>
          </a:prstGeom>
          <a:ln>
            <a:noFill/>
          </a:ln>
          <a:effectLst>
            <a:outerShdw blurRad="190500" algn="tl" rotWithShape="0">
              <a:srgbClr val="000000">
                <a:alpha val="70000"/>
              </a:srgbClr>
            </a:outerShdw>
          </a:effectLst>
        </p:spPr>
      </p:pic>
      <p:sp>
        <p:nvSpPr>
          <p:cNvPr id="6" name="Textfeld 5"/>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Tree>
    <p:extLst>
      <p:ext uri="{BB962C8B-B14F-4D97-AF65-F5344CB8AC3E}">
        <p14:creationId xmlns:p14="http://schemas.microsoft.com/office/powerpoint/2010/main" val="28509279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smtClean="0"/>
              <a:t>Installation</a:t>
            </a:r>
          </a:p>
          <a:p>
            <a:r>
              <a:rPr lang="de-DE" dirty="0" smtClean="0"/>
              <a:t>Add </a:t>
            </a:r>
            <a:r>
              <a:rPr lang="en-US" dirty="0" smtClean="0"/>
              <a:t>business</a:t>
            </a:r>
            <a:r>
              <a:rPr lang="de-DE" dirty="0" smtClean="0"/>
              <a:t> Account</a:t>
            </a:r>
          </a:p>
          <a:p>
            <a:r>
              <a:rPr lang="de-DE" dirty="0" err="1" smtClean="0"/>
              <a:t>Credentials</a:t>
            </a:r>
            <a:endParaRPr lang="de-DE" dirty="0" smtClean="0"/>
          </a:p>
          <a:p>
            <a:r>
              <a:rPr lang="de-DE" dirty="0" smtClean="0"/>
              <a:t>Location</a:t>
            </a:r>
          </a:p>
          <a:p>
            <a:r>
              <a:rPr lang="en-US" dirty="0" smtClean="0"/>
              <a:t>Selective Synchronization</a:t>
            </a:r>
          </a:p>
          <a:p>
            <a:r>
              <a:rPr lang="en-US" dirty="0" smtClean="0"/>
              <a:t>Explorer View</a:t>
            </a:r>
          </a:p>
          <a:p>
            <a:r>
              <a:rPr lang="en-US" dirty="0" smtClean="0"/>
              <a:t>Browser View OneDrive</a:t>
            </a:r>
          </a:p>
          <a:p>
            <a:r>
              <a:rPr lang="en-US" dirty="0" smtClean="0"/>
              <a:t>Browser View ODFB</a:t>
            </a:r>
            <a:endParaRPr lang="en-US" dirty="0"/>
          </a:p>
        </p:txBody>
      </p:sp>
      <p:pic>
        <p:nvPicPr>
          <p:cNvPr id="6" name="Grafik 5"/>
          <p:cNvPicPr>
            <a:picLocks noChangeAspect="1"/>
          </p:cNvPicPr>
          <p:nvPr/>
        </p:nvPicPr>
        <p:blipFill>
          <a:blip r:embed="rId3"/>
          <a:stretch>
            <a:fillRect/>
          </a:stretch>
        </p:blipFill>
        <p:spPr>
          <a:xfrm>
            <a:off x="4978462" y="1558212"/>
            <a:ext cx="7079744" cy="3199622"/>
          </a:xfrm>
          <a:prstGeom prst="rect">
            <a:avLst/>
          </a:prstGeom>
          <a:ln>
            <a:noFill/>
          </a:ln>
          <a:effectLst>
            <a:outerShdw blurRad="190500" algn="tl" rotWithShape="0">
              <a:srgbClr val="000000">
                <a:alpha val="70000"/>
              </a:srgbClr>
            </a:outerShdw>
          </a:effectLst>
        </p:spPr>
      </p:pic>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Tree>
    <p:extLst>
      <p:ext uri="{BB962C8B-B14F-4D97-AF65-F5344CB8AC3E}">
        <p14:creationId xmlns:p14="http://schemas.microsoft.com/office/powerpoint/2010/main" val="15282108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pic>
        <p:nvPicPr>
          <p:cNvPr id="8"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58" y="1439135"/>
            <a:ext cx="7241832" cy="5000482"/>
          </a:xfrm>
          <a:prstGeom prst="rect">
            <a:avLst/>
          </a:prstGeom>
          <a:ln>
            <a:noFill/>
          </a:ln>
          <a:effectLst>
            <a:outerShdw blurRad="292100" dist="139700" dir="2700000" algn="tl" rotWithShape="0">
              <a:srgbClr val="333333">
                <a:alpha val="65000"/>
              </a:srgbClr>
            </a:outerShdw>
          </a:effectLst>
        </p:spPr>
      </p:pic>
      <p:pic>
        <p:nvPicPr>
          <p:cNvPr id="9"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958" y="1626822"/>
            <a:ext cx="4762500" cy="4762500"/>
          </a:xfrm>
          <a:prstGeom prst="rect">
            <a:avLst/>
          </a:prstGeom>
          <a:effectLst>
            <a:glow rad="127000">
              <a:schemeClr val="accent1"/>
            </a:glow>
          </a:effectLst>
        </p:spPr>
      </p:pic>
    </p:spTree>
    <p:extLst>
      <p:ext uri="{BB962C8B-B14F-4D97-AF65-F5344CB8AC3E}">
        <p14:creationId xmlns:p14="http://schemas.microsoft.com/office/powerpoint/2010/main" val="314632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pic>
        <p:nvPicPr>
          <p:cNvPr id="2" name="Grafik 1"/>
          <p:cNvPicPr>
            <a:picLocks noChangeAspect="1"/>
          </p:cNvPicPr>
          <p:nvPr/>
        </p:nvPicPr>
        <p:blipFill>
          <a:blip r:embed="rId3"/>
          <a:stretch>
            <a:fillRect/>
          </a:stretch>
        </p:blipFill>
        <p:spPr>
          <a:xfrm>
            <a:off x="1335161" y="1376429"/>
            <a:ext cx="9633841" cy="5343686"/>
          </a:xfrm>
          <a:prstGeom prst="rect">
            <a:avLst/>
          </a:prstGeom>
        </p:spPr>
      </p:pic>
    </p:spTree>
    <p:extLst>
      <p:ext uri="{BB962C8B-B14F-4D97-AF65-F5344CB8AC3E}">
        <p14:creationId xmlns:p14="http://schemas.microsoft.com/office/powerpoint/2010/main" val="23117081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pic>
        <p:nvPicPr>
          <p:cNvPr id="3" name="Grafik 2"/>
          <p:cNvPicPr>
            <a:picLocks noChangeAspect="1"/>
          </p:cNvPicPr>
          <p:nvPr/>
        </p:nvPicPr>
        <p:blipFill>
          <a:blip r:embed="rId3"/>
          <a:stretch>
            <a:fillRect/>
          </a:stretch>
        </p:blipFill>
        <p:spPr>
          <a:xfrm>
            <a:off x="526780" y="1526790"/>
            <a:ext cx="10732101" cy="4975610"/>
          </a:xfrm>
          <a:prstGeom prst="rect">
            <a:avLst/>
          </a:prstGeom>
        </p:spPr>
      </p:pic>
    </p:spTree>
    <p:extLst>
      <p:ext uri="{BB962C8B-B14F-4D97-AF65-F5344CB8AC3E}">
        <p14:creationId xmlns:p14="http://schemas.microsoft.com/office/powerpoint/2010/main" val="42449578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pic>
        <p:nvPicPr>
          <p:cNvPr id="2" name="Grafik 1"/>
          <p:cNvPicPr>
            <a:picLocks noChangeAspect="1"/>
          </p:cNvPicPr>
          <p:nvPr/>
        </p:nvPicPr>
        <p:blipFill>
          <a:blip r:embed="rId3"/>
          <a:stretch>
            <a:fillRect/>
          </a:stretch>
        </p:blipFill>
        <p:spPr>
          <a:xfrm>
            <a:off x="-4498" y="1277690"/>
            <a:ext cx="8489643" cy="5580310"/>
          </a:xfrm>
          <a:prstGeom prst="rect">
            <a:avLst/>
          </a:prstGeom>
        </p:spPr>
      </p:pic>
      <p:sp>
        <p:nvSpPr>
          <p:cNvPr id="4" name="Textfeld 3"/>
          <p:cNvSpPr txBox="1"/>
          <p:nvPr/>
        </p:nvSpPr>
        <p:spPr>
          <a:xfrm>
            <a:off x="9216571" y="1683657"/>
            <a:ext cx="2394858" cy="369332"/>
          </a:xfrm>
          <a:prstGeom prst="rect">
            <a:avLst/>
          </a:prstGeom>
          <a:noFill/>
        </p:spPr>
        <p:txBody>
          <a:bodyPr wrap="square" rtlCol="0">
            <a:spAutoFit/>
          </a:bodyPr>
          <a:lstStyle/>
          <a:p>
            <a:r>
              <a:rPr lang="de-DE" dirty="0" smtClean="0"/>
              <a:t>MAC User Experience</a:t>
            </a:r>
            <a:endParaRPr lang="de-DE" dirty="0"/>
          </a:p>
        </p:txBody>
      </p:sp>
    </p:spTree>
    <p:extLst>
      <p:ext uri="{BB962C8B-B14F-4D97-AF65-F5344CB8AC3E}">
        <p14:creationId xmlns:p14="http://schemas.microsoft.com/office/powerpoint/2010/main" val="986248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
        <p:nvSpPr>
          <p:cNvPr id="4" name="Textfeld 3"/>
          <p:cNvSpPr txBox="1"/>
          <p:nvPr/>
        </p:nvSpPr>
        <p:spPr>
          <a:xfrm>
            <a:off x="9216571" y="1683657"/>
            <a:ext cx="2394858" cy="646331"/>
          </a:xfrm>
          <a:prstGeom prst="rect">
            <a:avLst/>
          </a:prstGeom>
          <a:noFill/>
        </p:spPr>
        <p:txBody>
          <a:bodyPr wrap="square" rtlCol="0">
            <a:spAutoFit/>
          </a:bodyPr>
          <a:lstStyle/>
          <a:p>
            <a:r>
              <a:rPr lang="de-DE" dirty="0" smtClean="0"/>
              <a:t>Windows </a:t>
            </a:r>
            <a:br>
              <a:rPr lang="de-DE" dirty="0" smtClean="0"/>
            </a:br>
            <a:r>
              <a:rPr lang="de-DE" dirty="0" smtClean="0"/>
              <a:t>User Experience</a:t>
            </a:r>
            <a:endParaRPr lang="de-DE" dirty="0"/>
          </a:p>
        </p:txBody>
      </p:sp>
      <p:pic>
        <p:nvPicPr>
          <p:cNvPr id="3" name="Grafik 2"/>
          <p:cNvPicPr>
            <a:picLocks noChangeAspect="1"/>
          </p:cNvPicPr>
          <p:nvPr/>
        </p:nvPicPr>
        <p:blipFill>
          <a:blip r:embed="rId3"/>
          <a:stretch>
            <a:fillRect/>
          </a:stretch>
        </p:blipFill>
        <p:spPr>
          <a:xfrm>
            <a:off x="0" y="1271171"/>
            <a:ext cx="8868229" cy="5834361"/>
          </a:xfrm>
          <a:prstGeom prst="rect">
            <a:avLst/>
          </a:prstGeom>
        </p:spPr>
      </p:pic>
    </p:spTree>
    <p:extLst>
      <p:ext uri="{BB962C8B-B14F-4D97-AF65-F5344CB8AC3E}">
        <p14:creationId xmlns:p14="http://schemas.microsoft.com/office/powerpoint/2010/main" val="19852693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pic>
        <p:nvPicPr>
          <p:cNvPr id="2" name="Grafik 1"/>
          <p:cNvPicPr>
            <a:picLocks noChangeAspect="1"/>
          </p:cNvPicPr>
          <p:nvPr/>
        </p:nvPicPr>
        <p:blipFill>
          <a:blip r:embed="rId3"/>
          <a:stretch>
            <a:fillRect/>
          </a:stretch>
        </p:blipFill>
        <p:spPr>
          <a:xfrm>
            <a:off x="460" y="1385944"/>
            <a:ext cx="5081675" cy="3354449"/>
          </a:xfrm>
          <a:prstGeom prst="rect">
            <a:avLst/>
          </a:prstGeom>
        </p:spPr>
      </p:pic>
      <p:pic>
        <p:nvPicPr>
          <p:cNvPr id="6" name="Grafik 5"/>
          <p:cNvPicPr>
            <a:picLocks noChangeAspect="1"/>
          </p:cNvPicPr>
          <p:nvPr/>
        </p:nvPicPr>
        <p:blipFill>
          <a:blip r:embed="rId4"/>
          <a:stretch>
            <a:fillRect/>
          </a:stretch>
        </p:blipFill>
        <p:spPr>
          <a:xfrm>
            <a:off x="4653702" y="2301593"/>
            <a:ext cx="7558563" cy="4622509"/>
          </a:xfrm>
          <a:prstGeom prst="rect">
            <a:avLst/>
          </a:prstGeom>
        </p:spPr>
      </p:pic>
    </p:spTree>
    <p:extLst>
      <p:ext uri="{BB962C8B-B14F-4D97-AF65-F5344CB8AC3E}">
        <p14:creationId xmlns:p14="http://schemas.microsoft.com/office/powerpoint/2010/main" val="2050604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64906" y="1618352"/>
            <a:ext cx="3066688" cy="4694984"/>
          </a:xfrm>
          <a:prstGeom prst="rect">
            <a:avLst/>
          </a:prstGeom>
        </p:spPr>
        <p:style>
          <a:lnRef idx="3">
            <a:schemeClr val="lt1"/>
          </a:lnRef>
          <a:fillRef idx="1">
            <a:schemeClr val="accent6"/>
          </a:fillRef>
          <a:effectRef idx="1">
            <a:schemeClr val="accent6"/>
          </a:effectRef>
          <a:fontRef idx="minor">
            <a:schemeClr val="lt1"/>
          </a:fontRef>
        </p:style>
        <p:txBody>
          <a:bodyPr rtlCol="0" anchor="t"/>
          <a:lstStyle/>
          <a:p>
            <a:pPr algn="ctr"/>
            <a:r>
              <a:rPr lang="en-US" b="1" dirty="0" smtClean="0"/>
              <a:t>Groove</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marL="285750" indent="-285750">
              <a:buFont typeface="Arial" panose="020B0604020202020204" pitchFamily="34" charset="0"/>
              <a:buChar char="•"/>
            </a:pPr>
            <a:r>
              <a:rPr lang="en-US" dirty="0" smtClean="0"/>
              <a:t>Peer to Peer</a:t>
            </a:r>
          </a:p>
          <a:p>
            <a:pPr marL="285750" indent="-285750">
              <a:buFont typeface="Arial" panose="020B0604020202020204" pitchFamily="34" charset="0"/>
              <a:buChar char="•"/>
            </a:pPr>
            <a:r>
              <a:rPr lang="en-US" dirty="0" smtClean="0"/>
              <a:t>Sync over  Firewall</a:t>
            </a:r>
            <a:endParaRPr lang="en-US" dirty="0"/>
          </a:p>
        </p:txBody>
      </p:sp>
      <p:grpSp>
        <p:nvGrpSpPr>
          <p:cNvPr id="4" name="Gruppieren 2"/>
          <p:cNvGrpSpPr>
            <a:grpSpLocks noChangeAspect="1"/>
          </p:cNvGrpSpPr>
          <p:nvPr/>
        </p:nvGrpSpPr>
        <p:grpSpPr>
          <a:xfrm>
            <a:off x="2672370" y="2020192"/>
            <a:ext cx="2651760" cy="1471729"/>
            <a:chOff x="6233160" y="1321717"/>
            <a:chExt cx="5682134" cy="3153589"/>
          </a:xfrm>
        </p:grpSpPr>
        <p:sp>
          <p:nvSpPr>
            <p:cNvPr id="5" name="Rectangle 242"/>
            <p:cNvSpPr/>
            <p:nvPr/>
          </p:nvSpPr>
          <p:spPr bwMode="auto">
            <a:xfrm>
              <a:off x="6233160" y="1321717"/>
              <a:ext cx="5682134" cy="3153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27"/>
            <p:cNvSpPr>
              <a:spLocks noEditPoints="1"/>
            </p:cNvSpPr>
            <p:nvPr/>
          </p:nvSpPr>
          <p:spPr bwMode="black">
            <a:xfrm>
              <a:off x="7450969" y="3691106"/>
              <a:ext cx="594163" cy="67053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noFill/>
              </a:endParaRPr>
            </a:p>
          </p:txBody>
        </p:sp>
        <p:sp>
          <p:nvSpPr>
            <p:cNvPr id="7" name="Freeform 18"/>
            <p:cNvSpPr>
              <a:spLocks noEditPoints="1"/>
            </p:cNvSpPr>
            <p:nvPr/>
          </p:nvSpPr>
          <p:spPr bwMode="black">
            <a:xfrm>
              <a:off x="7495384" y="3011513"/>
              <a:ext cx="261335" cy="31882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pic>
          <p:nvPicPr>
            <p:cNvPr id="8" name="Picture 2" descr="C:\Users\sigurdg\Desktop\Scalable.png"/>
            <p:cNvPicPr>
              <a:picLocks noChangeAspect="1" noChangeArrowheads="1"/>
            </p:cNvPicPr>
            <p:nvPr/>
          </p:nvPicPr>
          <p:blipFill>
            <a:blip r:embed="rId3" cstate="print">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80000" contrast="-40000"/>
                      </a14:imgEffect>
                    </a14:imgLayer>
                  </a14:imgProps>
                </a:ext>
              </a:extLst>
            </a:blip>
            <a:srcRect/>
            <a:stretch>
              <a:fillRect/>
            </a:stretch>
          </p:blipFill>
          <p:spPr bwMode="auto">
            <a:xfrm>
              <a:off x="8148825" y="3076373"/>
              <a:ext cx="274141" cy="253967"/>
            </a:xfrm>
            <a:prstGeom prst="rect">
              <a:avLst/>
            </a:prstGeom>
            <a:noFill/>
            <a:ln>
              <a:noFill/>
            </a:ln>
          </p:spPr>
        </p:pic>
        <p:sp>
          <p:nvSpPr>
            <p:cNvPr id="9" name="Freeform 39"/>
            <p:cNvSpPr>
              <a:spLocks/>
            </p:cNvSpPr>
            <p:nvPr/>
          </p:nvSpPr>
          <p:spPr bwMode="auto">
            <a:xfrm rot="10800000">
              <a:off x="6961275" y="2816939"/>
              <a:ext cx="1319583" cy="13714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cxnSp>
          <p:nvCxnSpPr>
            <p:cNvPr id="10" name="Straight Connector 196"/>
            <p:cNvCxnSpPr>
              <a:endCxn id="12" idx="1"/>
            </p:cNvCxnSpPr>
            <p:nvPr/>
          </p:nvCxnSpPr>
          <p:spPr>
            <a:xfrm flipV="1">
              <a:off x="7604135" y="1936184"/>
              <a:ext cx="1050486" cy="876580"/>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47" descr="C:\Users\sakuu\Documents\Ballmer MGX 2011\Tile Icons\Calendar.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6811965" y="3076373"/>
              <a:ext cx="277514" cy="25396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075"/>
            <p:cNvSpPr/>
            <p:nvPr/>
          </p:nvSpPr>
          <p:spPr bwMode="auto">
            <a:xfrm>
              <a:off x="8654621" y="1472777"/>
              <a:ext cx="926814" cy="926814"/>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8"/>
            <p:cNvSpPr>
              <a:spLocks noChangeAspect="1"/>
            </p:cNvSpPr>
            <p:nvPr/>
          </p:nvSpPr>
          <p:spPr bwMode="white">
            <a:xfrm>
              <a:off x="8796095" y="1765198"/>
              <a:ext cx="659054" cy="3638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5" h="10000">
                  <a:moveTo>
                    <a:pt x="7785" y="10000"/>
                  </a:moveTo>
                  <a:lnTo>
                    <a:pt x="1125" y="10000"/>
                  </a:lnTo>
                  <a:cubicBezTo>
                    <a:pt x="516" y="10000"/>
                    <a:pt x="59" y="8576"/>
                    <a:pt x="5" y="7936"/>
                  </a:cubicBezTo>
                  <a:cubicBezTo>
                    <a:pt x="-49" y="7296"/>
                    <a:pt x="310" y="6370"/>
                    <a:pt x="801" y="6157"/>
                  </a:cubicBezTo>
                  <a:cubicBezTo>
                    <a:pt x="547" y="3739"/>
                    <a:pt x="1577" y="4270"/>
                    <a:pt x="2166" y="4128"/>
                  </a:cubicBezTo>
                  <a:cubicBezTo>
                    <a:pt x="2225" y="1851"/>
                    <a:pt x="3286" y="0"/>
                    <a:pt x="4563" y="0"/>
                  </a:cubicBezTo>
                  <a:cubicBezTo>
                    <a:pt x="5506" y="0"/>
                    <a:pt x="6351" y="996"/>
                    <a:pt x="6744" y="2491"/>
                  </a:cubicBezTo>
                  <a:cubicBezTo>
                    <a:pt x="7058" y="2171"/>
                    <a:pt x="7412" y="1993"/>
                    <a:pt x="7785" y="1993"/>
                  </a:cubicBezTo>
                  <a:cubicBezTo>
                    <a:pt x="9003" y="1993"/>
                    <a:pt x="10005" y="3808"/>
                    <a:pt x="10005" y="6014"/>
                  </a:cubicBezTo>
                  <a:cubicBezTo>
                    <a:pt x="10005" y="8185"/>
                    <a:pt x="9003" y="10000"/>
                    <a:pt x="7785" y="10000"/>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563">
                <a:defRPr/>
              </a:pPr>
              <a:endParaRPr lang="en-US" sz="1836" kern="0">
                <a:solidFill>
                  <a:srgbClr val="000000"/>
                </a:solidFill>
              </a:endParaRPr>
            </a:p>
          </p:txBody>
        </p:sp>
        <p:sp>
          <p:nvSpPr>
            <p:cNvPr id="14" name="Freeform 39"/>
            <p:cNvSpPr>
              <a:spLocks/>
            </p:cNvSpPr>
            <p:nvPr/>
          </p:nvSpPr>
          <p:spPr bwMode="auto">
            <a:xfrm rot="10800000">
              <a:off x="10055206" y="2816939"/>
              <a:ext cx="1319583" cy="13714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cxnSp>
          <p:nvCxnSpPr>
            <p:cNvPr id="15" name="Straight Connector 232"/>
            <p:cNvCxnSpPr>
              <a:endCxn id="12" idx="3"/>
            </p:cNvCxnSpPr>
            <p:nvPr/>
          </p:nvCxnSpPr>
          <p:spPr>
            <a:xfrm flipH="1" flipV="1">
              <a:off x="9581435" y="1936184"/>
              <a:ext cx="1133563" cy="876580"/>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6" name="Freeform 18"/>
            <p:cNvSpPr>
              <a:spLocks noEditPoints="1"/>
            </p:cNvSpPr>
            <p:nvPr/>
          </p:nvSpPr>
          <p:spPr bwMode="black">
            <a:xfrm>
              <a:off x="10585862" y="3011513"/>
              <a:ext cx="261335" cy="31882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pic>
          <p:nvPicPr>
            <p:cNvPr id="17" name="Picture 2" descr="C:\Users\sigurdg\Desktop\Scalable.png"/>
            <p:cNvPicPr>
              <a:picLocks noChangeAspect="1" noChangeArrowheads="1"/>
            </p:cNvPicPr>
            <p:nvPr/>
          </p:nvPicPr>
          <p:blipFill>
            <a:blip r:embed="rId3" cstate="print">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80000" contrast="-40000"/>
                      </a14:imgEffect>
                    </a14:imgLayer>
                  </a14:imgProps>
                </a:ext>
              </a:extLst>
            </a:blip>
            <a:srcRect/>
            <a:stretch>
              <a:fillRect/>
            </a:stretch>
          </p:blipFill>
          <p:spPr bwMode="auto">
            <a:xfrm>
              <a:off x="11239303" y="3076373"/>
              <a:ext cx="274141" cy="253967"/>
            </a:xfrm>
            <a:prstGeom prst="rect">
              <a:avLst/>
            </a:prstGeom>
            <a:noFill/>
            <a:ln>
              <a:noFill/>
            </a:ln>
          </p:spPr>
        </p:pic>
        <p:pic>
          <p:nvPicPr>
            <p:cNvPr id="18" name="Picture 47" descr="C:\Users\sakuu\Documents\Ballmer MGX 2011\Tile Icons\Calendar.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9902443" y="3076373"/>
              <a:ext cx="277514" cy="253967"/>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20"/>
            <p:cNvSpPr>
              <a:spLocks noEditPoints="1"/>
            </p:cNvSpPr>
            <p:nvPr/>
          </p:nvSpPr>
          <p:spPr bwMode="black">
            <a:xfrm>
              <a:off x="6770711" y="3517363"/>
              <a:ext cx="591377" cy="41114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grpSp>
          <p:nvGrpSpPr>
            <p:cNvPr id="20" name="Group 80"/>
            <p:cNvGrpSpPr/>
            <p:nvPr/>
          </p:nvGrpSpPr>
          <p:grpSpPr>
            <a:xfrm>
              <a:off x="7066399" y="3993710"/>
              <a:ext cx="312490" cy="159582"/>
              <a:chOff x="8569475" y="3863142"/>
              <a:chExt cx="364264" cy="150323"/>
            </a:xfrm>
          </p:grpSpPr>
          <p:cxnSp>
            <p:nvCxnSpPr>
              <p:cNvPr id="30" name="Straight Connector 81"/>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85"/>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 name="Straight Connector 90"/>
            <p:cNvCxnSpPr/>
            <p:nvPr/>
          </p:nvCxnSpPr>
          <p:spPr>
            <a:xfrm flipH="1" flipV="1">
              <a:off x="6780848" y="3978472"/>
              <a:ext cx="547673"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2" name="Freeform 20"/>
            <p:cNvSpPr>
              <a:spLocks noEditPoints="1"/>
            </p:cNvSpPr>
            <p:nvPr/>
          </p:nvSpPr>
          <p:spPr bwMode="black">
            <a:xfrm>
              <a:off x="9860079" y="3516423"/>
              <a:ext cx="591377" cy="41114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grpSp>
          <p:nvGrpSpPr>
            <p:cNvPr id="23" name="Group 101"/>
            <p:cNvGrpSpPr/>
            <p:nvPr/>
          </p:nvGrpSpPr>
          <p:grpSpPr>
            <a:xfrm>
              <a:off x="10155767" y="3992769"/>
              <a:ext cx="312490" cy="159582"/>
              <a:chOff x="8569475" y="3863142"/>
              <a:chExt cx="364264" cy="150323"/>
            </a:xfrm>
          </p:grpSpPr>
          <p:cxnSp>
            <p:nvCxnSpPr>
              <p:cNvPr id="28" name="Straight Connector 102"/>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103"/>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 name="Straight Connector 115"/>
            <p:cNvCxnSpPr/>
            <p:nvPr/>
          </p:nvCxnSpPr>
          <p:spPr>
            <a:xfrm flipH="1" flipV="1">
              <a:off x="9870216" y="3977531"/>
              <a:ext cx="547673"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5" name="Freeform 121"/>
            <p:cNvSpPr>
              <a:spLocks noEditPoints="1"/>
            </p:cNvSpPr>
            <p:nvPr/>
          </p:nvSpPr>
          <p:spPr bwMode="black">
            <a:xfrm>
              <a:off x="10531953" y="3698546"/>
              <a:ext cx="594163" cy="67053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noFill/>
              </a:endParaRPr>
            </a:p>
          </p:txBody>
        </p:sp>
        <p:pic>
          <p:nvPicPr>
            <p:cNvPr id="26" name="Firewall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5107" y="1926899"/>
              <a:ext cx="719893" cy="719893"/>
            </a:xfrm>
            <a:prstGeom prst="rect">
              <a:avLst/>
            </a:prstGeom>
          </p:spPr>
        </p:pic>
        <p:pic>
          <p:nvPicPr>
            <p:cNvPr id="27" name="Firewall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7867661" y="1932009"/>
              <a:ext cx="719893" cy="719893"/>
            </a:xfrm>
            <a:prstGeom prst="rect">
              <a:avLst/>
            </a:prstGeom>
          </p:spPr>
        </p:pic>
      </p:grpSp>
      <p:sp>
        <p:nvSpPr>
          <p:cNvPr id="157" name="Title 3"/>
          <p:cNvSpPr txBox="1">
            <a:spLocks/>
          </p:cNvSpPr>
          <p:nvPr/>
        </p:nvSpPr>
        <p:spPr>
          <a:xfrm>
            <a:off x="369624" y="228601"/>
            <a:ext cx="6888368" cy="74771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solidFill>
                  <a:srgbClr val="0072C6"/>
                </a:solidFill>
              </a:rPr>
              <a:t>Synchronization Evolution</a:t>
            </a:r>
            <a:endParaRPr lang="en-US" sz="4400" dirty="0">
              <a:solidFill>
                <a:srgbClr val="0072C6"/>
              </a:solidFill>
            </a:endParaRPr>
          </a:p>
        </p:txBody>
      </p:sp>
      <p:sp>
        <p:nvSpPr>
          <p:cNvPr id="158" name="Down Arrow 157"/>
          <p:cNvSpPr/>
          <p:nvPr/>
        </p:nvSpPr>
        <p:spPr>
          <a:xfrm>
            <a:off x="707916" y="1619437"/>
            <a:ext cx="1240403" cy="4566678"/>
          </a:xfrm>
          <a:prstGeom prst="downArrow">
            <a:avLst/>
          </a:prstGeom>
          <a:solidFill>
            <a:srgbClr val="FF6825"/>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379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pic>
        <p:nvPicPr>
          <p:cNvPr id="8" name="Grafik 7"/>
          <p:cNvPicPr>
            <a:picLocks noChangeAspect="1"/>
          </p:cNvPicPr>
          <p:nvPr/>
        </p:nvPicPr>
        <p:blipFill>
          <a:blip r:embed="rId3"/>
          <a:stretch>
            <a:fillRect/>
          </a:stretch>
        </p:blipFill>
        <p:spPr>
          <a:xfrm>
            <a:off x="0" y="1266252"/>
            <a:ext cx="12192000" cy="5447168"/>
          </a:xfrm>
          <a:prstGeom prst="rect">
            <a:avLst/>
          </a:prstGeom>
        </p:spPr>
      </p:pic>
    </p:spTree>
    <p:extLst>
      <p:ext uri="{BB962C8B-B14F-4D97-AF65-F5344CB8AC3E}">
        <p14:creationId xmlns:p14="http://schemas.microsoft.com/office/powerpoint/2010/main" val="3695312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pic>
        <p:nvPicPr>
          <p:cNvPr id="3" name="Grafik 2"/>
          <p:cNvPicPr>
            <a:picLocks noChangeAspect="1"/>
          </p:cNvPicPr>
          <p:nvPr/>
        </p:nvPicPr>
        <p:blipFill>
          <a:blip r:embed="rId3"/>
          <a:stretch>
            <a:fillRect/>
          </a:stretch>
        </p:blipFill>
        <p:spPr>
          <a:xfrm>
            <a:off x="-1" y="1271022"/>
            <a:ext cx="12252613" cy="4720703"/>
          </a:xfrm>
          <a:prstGeom prst="rect">
            <a:avLst/>
          </a:prstGeom>
        </p:spPr>
      </p:pic>
      <p:sp>
        <p:nvSpPr>
          <p:cNvPr id="4" name="Textfeld 3"/>
          <p:cNvSpPr txBox="1"/>
          <p:nvPr/>
        </p:nvSpPr>
        <p:spPr>
          <a:xfrm>
            <a:off x="204537" y="6208295"/>
            <a:ext cx="11790947" cy="369332"/>
          </a:xfrm>
          <a:prstGeom prst="rect">
            <a:avLst/>
          </a:prstGeom>
          <a:noFill/>
        </p:spPr>
        <p:txBody>
          <a:bodyPr wrap="square" rtlCol="0">
            <a:spAutoFit/>
          </a:bodyPr>
          <a:lstStyle/>
          <a:p>
            <a:r>
              <a:rPr lang="de-DE" dirty="0" err="1" smtClean="0"/>
              <a:t>Copy</a:t>
            </a:r>
            <a:r>
              <a:rPr lang="de-DE" dirty="0" smtClean="0"/>
              <a:t> </a:t>
            </a:r>
            <a:r>
              <a:rPr lang="de-DE" dirty="0" err="1" smtClean="0"/>
              <a:t>to</a:t>
            </a:r>
            <a:r>
              <a:rPr lang="de-DE" dirty="0" smtClean="0"/>
              <a:t> SharePoint Team Sites</a:t>
            </a:r>
            <a:endParaRPr lang="de-DE" dirty="0"/>
          </a:p>
        </p:txBody>
      </p:sp>
    </p:spTree>
    <p:extLst>
      <p:ext uri="{BB962C8B-B14F-4D97-AF65-F5344CB8AC3E}">
        <p14:creationId xmlns:p14="http://schemas.microsoft.com/office/powerpoint/2010/main" val="7930613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
        <p:nvSpPr>
          <p:cNvPr id="2" name="Textfeld 1"/>
          <p:cNvSpPr txBox="1"/>
          <p:nvPr/>
        </p:nvSpPr>
        <p:spPr>
          <a:xfrm>
            <a:off x="438912" y="1572768"/>
            <a:ext cx="10058400" cy="1200329"/>
          </a:xfrm>
          <a:prstGeom prst="rect">
            <a:avLst/>
          </a:prstGeom>
          <a:noFill/>
        </p:spPr>
        <p:txBody>
          <a:bodyPr wrap="square" rtlCol="0">
            <a:spAutoFit/>
          </a:bodyPr>
          <a:lstStyle/>
          <a:p>
            <a:r>
              <a:rPr lang="en-US" sz="2400" dirty="0" smtClean="0"/>
              <a:t>+ Mobile Experience</a:t>
            </a:r>
          </a:p>
          <a:p>
            <a:r>
              <a:rPr lang="en-US" sz="2400" dirty="0" smtClean="0"/>
              <a:t>+ Intelligence Experience</a:t>
            </a:r>
          </a:p>
          <a:p>
            <a:r>
              <a:rPr lang="en-US" sz="2400" dirty="0" smtClean="0"/>
              <a:t>+ Analytics </a:t>
            </a:r>
            <a:endParaRPr lang="en-US" sz="2400" dirty="0"/>
          </a:p>
        </p:txBody>
      </p:sp>
      <p:pic>
        <p:nvPicPr>
          <p:cNvPr id="5" name="Grafik 4"/>
          <p:cNvPicPr>
            <a:picLocks noChangeAspect="1"/>
          </p:cNvPicPr>
          <p:nvPr/>
        </p:nvPicPr>
        <p:blipFill>
          <a:blip r:embed="rId3"/>
          <a:stretch>
            <a:fillRect/>
          </a:stretch>
        </p:blipFill>
        <p:spPr>
          <a:xfrm>
            <a:off x="4740140" y="1335024"/>
            <a:ext cx="3141988" cy="5496965"/>
          </a:xfrm>
          <a:prstGeom prst="rect">
            <a:avLst/>
          </a:prstGeom>
        </p:spPr>
      </p:pic>
      <p:pic>
        <p:nvPicPr>
          <p:cNvPr id="6" name="Grafik 5"/>
          <p:cNvPicPr>
            <a:picLocks noChangeAspect="1"/>
          </p:cNvPicPr>
          <p:nvPr/>
        </p:nvPicPr>
        <p:blipFill>
          <a:blip r:embed="rId4"/>
          <a:stretch>
            <a:fillRect/>
          </a:stretch>
        </p:blipFill>
        <p:spPr>
          <a:xfrm>
            <a:off x="8044931" y="1335024"/>
            <a:ext cx="3128107" cy="5496965"/>
          </a:xfrm>
          <a:prstGeom prst="rect">
            <a:avLst/>
          </a:prstGeom>
        </p:spPr>
      </p:pic>
    </p:spTree>
    <p:extLst>
      <p:ext uri="{BB962C8B-B14F-4D97-AF65-F5344CB8AC3E}">
        <p14:creationId xmlns:p14="http://schemas.microsoft.com/office/powerpoint/2010/main" val="39704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pic>
        <p:nvPicPr>
          <p:cNvPr id="3" name="Grafik 2"/>
          <p:cNvPicPr>
            <a:picLocks noChangeAspect="1"/>
          </p:cNvPicPr>
          <p:nvPr/>
        </p:nvPicPr>
        <p:blipFill>
          <a:blip r:embed="rId3"/>
          <a:stretch>
            <a:fillRect/>
          </a:stretch>
        </p:blipFill>
        <p:spPr>
          <a:xfrm>
            <a:off x="546115" y="1272617"/>
            <a:ext cx="10982697" cy="5603671"/>
          </a:xfrm>
          <a:prstGeom prst="rect">
            <a:avLst/>
          </a:prstGeom>
        </p:spPr>
      </p:pic>
      <p:sp>
        <p:nvSpPr>
          <p:cNvPr id="2" name="Textfeld 1"/>
          <p:cNvSpPr txBox="1"/>
          <p:nvPr/>
        </p:nvSpPr>
        <p:spPr>
          <a:xfrm>
            <a:off x="731520" y="1787759"/>
            <a:ext cx="4700016" cy="1200329"/>
          </a:xfrm>
          <a:prstGeom prst="rect">
            <a:avLst/>
          </a:prstGeom>
          <a:noFill/>
        </p:spPr>
        <p:txBody>
          <a:bodyPr wrap="square" rtlCol="0">
            <a:spAutoFit/>
          </a:bodyPr>
          <a:lstStyle/>
          <a:p>
            <a:r>
              <a:rPr lang="en-US" sz="2400" dirty="0" smtClean="0">
                <a:solidFill>
                  <a:schemeClr val="bg1"/>
                </a:solidFill>
                <a:hlinkClick r:id="rId4"/>
              </a:rPr>
              <a:t>Effortless File Sharing on any device: </a:t>
            </a:r>
            <a:br>
              <a:rPr lang="en-US" sz="2400" dirty="0" smtClean="0">
                <a:solidFill>
                  <a:schemeClr val="bg1"/>
                </a:solidFill>
                <a:hlinkClick r:id="rId4"/>
              </a:rPr>
            </a:br>
            <a:r>
              <a:rPr lang="en-US" sz="2400" dirty="0" smtClean="0">
                <a:solidFill>
                  <a:schemeClr val="bg1"/>
                </a:solidFill>
                <a:hlinkClick r:id="rId4"/>
              </a:rPr>
              <a:t>OneDrive for Business and SharePoint</a:t>
            </a:r>
            <a:endParaRPr lang="en-US" sz="2400" dirty="0">
              <a:solidFill>
                <a:schemeClr val="bg1"/>
              </a:solidFill>
            </a:endParaRPr>
          </a:p>
        </p:txBody>
      </p:sp>
    </p:spTree>
    <p:extLst>
      <p:ext uri="{BB962C8B-B14F-4D97-AF65-F5344CB8AC3E}">
        <p14:creationId xmlns:p14="http://schemas.microsoft.com/office/powerpoint/2010/main" val="8822057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pic>
        <p:nvPicPr>
          <p:cNvPr id="3" name="Grafik 2"/>
          <p:cNvPicPr>
            <a:picLocks noChangeAspect="1"/>
          </p:cNvPicPr>
          <p:nvPr/>
        </p:nvPicPr>
        <p:blipFill>
          <a:blip r:embed="rId3"/>
          <a:stretch>
            <a:fillRect/>
          </a:stretch>
        </p:blipFill>
        <p:spPr>
          <a:xfrm>
            <a:off x="1369257" y="1280160"/>
            <a:ext cx="9930696" cy="5577840"/>
          </a:xfrm>
          <a:prstGeom prst="rect">
            <a:avLst/>
          </a:prstGeom>
        </p:spPr>
      </p:pic>
    </p:spTree>
    <p:extLst>
      <p:ext uri="{BB962C8B-B14F-4D97-AF65-F5344CB8AC3E}">
        <p14:creationId xmlns:p14="http://schemas.microsoft.com/office/powerpoint/2010/main" val="10131860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3829639" y="265895"/>
            <a:ext cx="7326041" cy="769441"/>
          </a:xfrm>
          <a:prstGeom prst="rect">
            <a:avLst/>
          </a:prstGeom>
          <a:noFill/>
        </p:spPr>
        <p:txBody>
          <a:bodyPr wrap="square" rtlCol="0">
            <a:spAutoFit/>
          </a:bodyPr>
          <a:lstStyle/>
          <a:p>
            <a:r>
              <a:rPr lang="de-DE" sz="4400" dirty="0" smtClean="0">
                <a:solidFill>
                  <a:schemeClr val="bg1"/>
                </a:solidFill>
              </a:rPr>
              <a:t>Next Generation </a:t>
            </a:r>
            <a:r>
              <a:rPr lang="de-DE" sz="4400" dirty="0" err="1" smtClean="0">
                <a:solidFill>
                  <a:schemeClr val="bg1"/>
                </a:solidFill>
              </a:rPr>
              <a:t>Sync</a:t>
            </a:r>
            <a:r>
              <a:rPr lang="de-DE" sz="4400" dirty="0" smtClean="0">
                <a:solidFill>
                  <a:schemeClr val="bg1"/>
                </a:solidFill>
              </a:rPr>
              <a:t> Client</a:t>
            </a:r>
            <a:endParaRPr lang="de-DE" sz="4400" dirty="0">
              <a:solidFill>
                <a:schemeClr val="bg1"/>
              </a:solidFill>
            </a:endParaRPr>
          </a:p>
        </p:txBody>
      </p:sp>
      <p:sp>
        <p:nvSpPr>
          <p:cNvPr id="5" name="Rectangle 2"/>
          <p:cNvSpPr/>
          <p:nvPr/>
        </p:nvSpPr>
        <p:spPr>
          <a:xfrm>
            <a:off x="630164" y="2788743"/>
            <a:ext cx="10855592" cy="2289694"/>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marL="285750" indent="-285750">
              <a:buFont typeface="Wingdings" panose="05000000000000000000" pitchFamily="2" charset="2"/>
              <a:buChar char="§"/>
              <a:tabLst>
                <a:tab pos="719138" algn="l"/>
              </a:tabLst>
            </a:pPr>
            <a:r>
              <a:rPr lang="en-US" dirty="0" smtClean="0">
                <a:solidFill>
                  <a:prstClr val="white"/>
                </a:solidFill>
              </a:rPr>
              <a:t>Deployment of Registry keys</a:t>
            </a:r>
          </a:p>
          <a:p>
            <a:pPr marL="285750" indent="-285750">
              <a:buFont typeface="Wingdings" panose="05000000000000000000" pitchFamily="2" charset="2"/>
              <a:buChar char="§"/>
              <a:tabLst>
                <a:tab pos="719138" algn="l"/>
              </a:tabLst>
            </a:pPr>
            <a:r>
              <a:rPr lang="en-US" dirty="0" smtClean="0">
                <a:solidFill>
                  <a:prstClr val="white"/>
                </a:solidFill>
              </a:rPr>
              <a:t>Deployment and Installation without User action</a:t>
            </a:r>
            <a:br>
              <a:rPr lang="en-US" dirty="0" smtClean="0">
                <a:solidFill>
                  <a:prstClr val="white"/>
                </a:solidFill>
              </a:rPr>
            </a:br>
            <a:r>
              <a:rPr lang="en-US" dirty="0" smtClean="0">
                <a:solidFill>
                  <a:prstClr val="white"/>
                </a:solidFill>
              </a:rPr>
              <a:t>Automatic configuration to each User’s OneDrive for Business</a:t>
            </a:r>
          </a:p>
          <a:p>
            <a:pPr marL="285750" indent="-285750">
              <a:buFont typeface="Wingdings" panose="05000000000000000000" pitchFamily="2" charset="2"/>
              <a:buChar char="§"/>
              <a:tabLst>
                <a:tab pos="719138" algn="l"/>
              </a:tabLst>
            </a:pPr>
            <a:r>
              <a:rPr lang="en-US" dirty="0" smtClean="0">
                <a:solidFill>
                  <a:prstClr val="white"/>
                </a:solidFill>
              </a:rPr>
              <a:t>Installation via GPO‘s or SCCM</a:t>
            </a:r>
          </a:p>
          <a:p>
            <a:pPr marL="285750" indent="-285750">
              <a:buFont typeface="Wingdings" panose="05000000000000000000" pitchFamily="2" charset="2"/>
              <a:buChar char="§"/>
              <a:tabLst>
                <a:tab pos="719138" algn="l"/>
              </a:tabLst>
            </a:pPr>
            <a:r>
              <a:rPr lang="en-US" dirty="0" smtClean="0">
                <a:solidFill>
                  <a:prstClr val="white"/>
                </a:solidFill>
              </a:rPr>
              <a:t>Disable OneDrive (Personal)</a:t>
            </a:r>
          </a:p>
          <a:p>
            <a:pPr marL="285750" indent="-285750">
              <a:buFont typeface="Wingdings" panose="05000000000000000000" pitchFamily="2" charset="2"/>
              <a:buChar char="§"/>
              <a:tabLst>
                <a:tab pos="719138" algn="l"/>
              </a:tabLst>
            </a:pPr>
            <a:r>
              <a:rPr lang="en-US" dirty="0" smtClean="0">
                <a:solidFill>
                  <a:prstClr val="white"/>
                </a:solidFill>
              </a:rPr>
              <a:t>Allow automatic  Updates  for the next generation Sync Client ( C2R)</a:t>
            </a:r>
          </a:p>
          <a:p>
            <a:pPr marL="285750" indent="-285750">
              <a:buFont typeface="Wingdings" panose="05000000000000000000" pitchFamily="2" charset="2"/>
              <a:buChar char="§"/>
              <a:tabLst>
                <a:tab pos="719138" algn="l"/>
              </a:tabLst>
            </a:pPr>
            <a:r>
              <a:rPr lang="en-US" dirty="0" smtClean="0">
                <a:solidFill>
                  <a:prstClr val="white"/>
                </a:solidFill>
              </a:rPr>
              <a:t>Prevent, that a User could change the location of sync data …</a:t>
            </a:r>
          </a:p>
          <a:p>
            <a:pPr marL="285750" indent="-285750">
              <a:buFont typeface="Wingdings" panose="05000000000000000000" pitchFamily="2" charset="2"/>
              <a:buChar char="§"/>
              <a:tabLst>
                <a:tab pos="719138" algn="l"/>
              </a:tabLst>
            </a:pPr>
            <a:r>
              <a:rPr lang="en-US" dirty="0" smtClean="0">
                <a:solidFill>
                  <a:prstClr val="white"/>
                </a:solidFill>
              </a:rPr>
              <a:t>…</a:t>
            </a:r>
            <a:endParaRPr lang="en-US" dirty="0">
              <a:solidFill>
                <a:prstClr val="white"/>
              </a:solidFill>
            </a:endParaRPr>
          </a:p>
        </p:txBody>
      </p:sp>
      <p:sp>
        <p:nvSpPr>
          <p:cNvPr id="11" name="Rectangle 3"/>
          <p:cNvSpPr/>
          <p:nvPr/>
        </p:nvSpPr>
        <p:spPr>
          <a:xfrm>
            <a:off x="630164" y="5953725"/>
            <a:ext cx="10855592" cy="435924"/>
          </a:xfrm>
          <a:prstGeom prst="rect">
            <a:avLst/>
          </a:prstGeom>
        </p:spPr>
        <p:style>
          <a:lnRef idx="1">
            <a:schemeClr val="accent4"/>
          </a:lnRef>
          <a:fillRef idx="3">
            <a:schemeClr val="accent4"/>
          </a:fillRef>
          <a:effectRef idx="2">
            <a:schemeClr val="accent4"/>
          </a:effectRef>
          <a:fontRef idx="minor">
            <a:schemeClr val="lt1"/>
          </a:fontRef>
        </p:style>
        <p:txBody>
          <a:bodyPr rtlCol="0" anchor="t"/>
          <a:lstStyle/>
          <a:p>
            <a:r>
              <a:rPr lang="en-US" dirty="0">
                <a:solidFill>
                  <a:prstClr val="white"/>
                </a:solidFill>
                <a:hlinkClick r:id="rId3"/>
              </a:rPr>
              <a:t>Deploying the OneDrive for Business Next Generation Sync Client in an enterprise environment</a:t>
            </a:r>
            <a:endParaRPr lang="en-US" dirty="0">
              <a:solidFill>
                <a:srgbClr val="FFC000"/>
              </a:solidFill>
            </a:endParaRPr>
          </a:p>
        </p:txBody>
      </p:sp>
      <p:sp>
        <p:nvSpPr>
          <p:cNvPr id="12" name="Rechteck 11"/>
          <p:cNvSpPr/>
          <p:nvPr/>
        </p:nvSpPr>
        <p:spPr>
          <a:xfrm>
            <a:off x="630164" y="1549579"/>
            <a:ext cx="10855592" cy="97828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de-DE" sz="3200" dirty="0" smtClean="0">
                <a:solidFill>
                  <a:prstClr val="white"/>
                </a:solidFill>
              </a:rPr>
              <a:t>NGSC for Administrators</a:t>
            </a:r>
            <a:endParaRPr lang="de-DE" sz="3200" dirty="0">
              <a:solidFill>
                <a:prstClr val="white"/>
              </a:solidFill>
            </a:endParaRPr>
          </a:p>
        </p:txBody>
      </p:sp>
    </p:spTree>
    <p:extLst>
      <p:ext uri="{BB962C8B-B14F-4D97-AF65-F5344CB8AC3E}">
        <p14:creationId xmlns:p14="http://schemas.microsoft.com/office/powerpoint/2010/main" val="361110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hteck 4"/>
          <p:cNvSpPr/>
          <p:nvPr/>
        </p:nvSpPr>
        <p:spPr>
          <a:xfrm>
            <a:off x="1489435" y="2053240"/>
            <a:ext cx="9726783" cy="2003625"/>
          </a:xfrm>
          <a:prstGeom prst="rect">
            <a:avLst/>
          </a:prstGeom>
        </p:spPr>
        <p:txBody>
          <a:bodyPr wrap="square">
            <a:spAutoFit/>
          </a:bodyPr>
          <a:lstStyle/>
          <a:p>
            <a:pPr algn="r" defTabSz="1095332" fontAlgn="base">
              <a:lnSpc>
                <a:spcPct val="90000"/>
              </a:lnSpc>
              <a:spcBef>
                <a:spcPct val="0"/>
              </a:spcBef>
              <a:spcAft>
                <a:spcPct val="0"/>
              </a:spcAft>
              <a:buClr>
                <a:srgbClr val="EEECE1"/>
              </a:buClr>
              <a:buSzPct val="95000"/>
              <a:defRPr/>
            </a:pPr>
            <a:r>
              <a:rPr lang="en-US" sz="13800" spc="-150" dirty="0" smtClean="0">
                <a:ln w="3175">
                  <a:noFill/>
                </a:ln>
                <a:gradFill flip="none" rotWithShape="1">
                  <a:gsLst>
                    <a:gs pos="0">
                      <a:srgbClr val="FFFFB9"/>
                    </a:gs>
                    <a:gs pos="40000">
                      <a:srgbClr val="FFFF99"/>
                    </a:gs>
                    <a:gs pos="79000">
                      <a:srgbClr val="F8801C">
                        <a:alpha val="84000"/>
                      </a:srgbClr>
                    </a:gs>
                  </a:gsLst>
                  <a:lin ang="5400000" scaled="1"/>
                  <a:tileRect/>
                </a:gradFill>
                <a:effectLst>
                  <a:outerShdw blurRad="50800" dist="38100" dir="2700000" algn="tl" rotWithShape="0">
                    <a:prstClr val="black">
                      <a:alpha val="40000"/>
                    </a:prstClr>
                  </a:outerShdw>
                </a:effectLst>
                <a:latin typeface="Segoe Semibold"/>
                <a:cs typeface="Arial" charset="0"/>
              </a:rPr>
              <a:t>Demo </a:t>
            </a:r>
            <a:endParaRPr lang="en-US" sz="13800" spc="-150" dirty="0">
              <a:ln w="3175">
                <a:noFill/>
              </a:ln>
              <a:gradFill flip="none" rotWithShape="1">
                <a:gsLst>
                  <a:gs pos="0">
                    <a:srgbClr val="FFFFB9"/>
                  </a:gs>
                  <a:gs pos="40000">
                    <a:srgbClr val="FFFF99"/>
                  </a:gs>
                  <a:gs pos="79000">
                    <a:srgbClr val="F8801C">
                      <a:alpha val="84000"/>
                    </a:srgbClr>
                  </a:gs>
                </a:gsLst>
                <a:lin ang="5400000" scaled="1"/>
                <a:tileRect/>
              </a:gradFill>
              <a:effectLst>
                <a:outerShdw blurRad="50800" dist="38100" dir="2700000" algn="tl" rotWithShape="0">
                  <a:prstClr val="black">
                    <a:alpha val="40000"/>
                  </a:prstClr>
                </a:outerShdw>
              </a:effectLst>
              <a:latin typeface="Segoe Semibold"/>
              <a:cs typeface="Arial" charset="0"/>
            </a:endParaRPr>
          </a:p>
        </p:txBody>
      </p:sp>
      <p:sp>
        <p:nvSpPr>
          <p:cNvPr id="6" name="Text Placeholder 4"/>
          <p:cNvSpPr txBox="1">
            <a:spLocks/>
          </p:cNvSpPr>
          <p:nvPr/>
        </p:nvSpPr>
        <p:spPr>
          <a:xfrm>
            <a:off x="248357" y="2667001"/>
            <a:ext cx="12146843" cy="1329595"/>
          </a:xfrm>
          <a:prstGeom prst="rect">
            <a:avLst/>
          </a:prstGeom>
        </p:spPr>
        <p:txBody>
          <a:bodyPr/>
          <a:lstStyle/>
          <a:p>
            <a:pPr indent="-396875" algn="ctr" defTabSz="914363" fontAlgn="base">
              <a:lnSpc>
                <a:spcPct val="90000"/>
              </a:lnSpc>
              <a:spcBef>
                <a:spcPct val="0"/>
              </a:spcBef>
              <a:spcAft>
                <a:spcPct val="0"/>
              </a:spcAft>
              <a:buClr>
                <a:srgbClr val="EEECE1"/>
              </a:buClr>
              <a:buSzPct val="95000"/>
              <a:buFont typeface="Arial" pitchFamily="34" charset="0"/>
              <a:buNone/>
              <a:defRPr/>
            </a:pPr>
            <a:r>
              <a:rPr lang="en-US" sz="13800" spc="-150" dirty="0" smtClean="0">
                <a:ln w="3175">
                  <a:noFill/>
                </a:ln>
                <a:gradFill flip="none" rotWithShape="1">
                  <a:gsLst>
                    <a:gs pos="0">
                      <a:srgbClr val="DCDCDC">
                        <a:alpha val="25000"/>
                      </a:srgbClr>
                    </a:gs>
                    <a:gs pos="36000">
                      <a:srgbClr val="CCCCCC">
                        <a:alpha val="25000"/>
                      </a:srgbClr>
                    </a:gs>
                    <a:gs pos="86000">
                      <a:srgbClr val="8A8A8A">
                        <a:alpha val="25000"/>
                      </a:srgbClr>
                    </a:gs>
                  </a:gsLst>
                  <a:lin ang="16200000" scaled="0"/>
                  <a:tileRect/>
                </a:gradFill>
                <a:latin typeface="Segoe Semibold"/>
                <a:cs typeface="Arial" charset="0"/>
              </a:rPr>
              <a:t>Demo</a:t>
            </a:r>
            <a:endParaRPr lang="en-US" sz="13800" spc="-150" dirty="0">
              <a:ln w="3175">
                <a:noFill/>
              </a:ln>
              <a:gradFill flip="none" rotWithShape="1">
                <a:gsLst>
                  <a:gs pos="0">
                    <a:srgbClr val="DCDCDC">
                      <a:alpha val="25000"/>
                    </a:srgbClr>
                  </a:gs>
                  <a:gs pos="36000">
                    <a:srgbClr val="CCCCCC">
                      <a:alpha val="25000"/>
                    </a:srgbClr>
                  </a:gs>
                  <a:gs pos="86000">
                    <a:srgbClr val="8A8A8A">
                      <a:alpha val="25000"/>
                    </a:srgbClr>
                  </a:gs>
                </a:gsLst>
                <a:lin ang="16200000" scaled="0"/>
                <a:tileRect/>
              </a:gradFill>
              <a:latin typeface="Segoe Semibold"/>
              <a:cs typeface="Arial" charset="0"/>
            </a:endParaRPr>
          </a:p>
        </p:txBody>
      </p:sp>
    </p:spTree>
    <p:extLst>
      <p:ext uri="{BB962C8B-B14F-4D97-AF65-F5344CB8AC3E}">
        <p14:creationId xmlns:p14="http://schemas.microsoft.com/office/powerpoint/2010/main" val="1019423323"/>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0005" y="1550261"/>
            <a:ext cx="10515600" cy="4618751"/>
          </a:xfrm>
        </p:spPr>
        <p:txBody>
          <a:bodyPr/>
          <a:lstStyle/>
          <a:p>
            <a:r>
              <a:rPr lang="en-US" dirty="0" smtClean="0"/>
              <a:t>Document Migration</a:t>
            </a:r>
            <a:endParaRPr lang="en-US" dirty="0"/>
          </a:p>
        </p:txBody>
      </p:sp>
      <p:sp>
        <p:nvSpPr>
          <p:cNvPr id="3" name="Rectangle 2"/>
          <p:cNvSpPr/>
          <p:nvPr/>
        </p:nvSpPr>
        <p:spPr>
          <a:xfrm>
            <a:off x="957467" y="2070308"/>
            <a:ext cx="2743200" cy="34266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dirty="0" smtClean="0"/>
          </a:p>
          <a:p>
            <a:endParaRPr lang="en-US" dirty="0"/>
          </a:p>
          <a:p>
            <a:r>
              <a:rPr lang="en-US" dirty="0"/>
              <a:t/>
            </a:r>
            <a:br>
              <a:rPr lang="en-US" dirty="0"/>
            </a:br>
            <a:endParaRPr lang="en-US" dirty="0" smtClean="0"/>
          </a:p>
          <a:p>
            <a:r>
              <a:rPr lang="en-US" dirty="0"/>
              <a:t>Box </a:t>
            </a:r>
            <a:endParaRPr lang="en-US" i="1" dirty="0" smtClean="0">
              <a:solidFill>
                <a:srgbClr val="FF0000"/>
              </a:solidFill>
            </a:endParaRPr>
          </a:p>
          <a:p>
            <a:r>
              <a:rPr lang="en-US" dirty="0" smtClean="0"/>
              <a:t>File </a:t>
            </a:r>
            <a:r>
              <a:rPr lang="en-US" dirty="0"/>
              <a:t>Server </a:t>
            </a:r>
            <a:endParaRPr lang="en-US" dirty="0" smtClean="0">
              <a:solidFill>
                <a:srgbClr val="FF0000"/>
              </a:solidFill>
            </a:endParaRPr>
          </a:p>
          <a:p>
            <a:r>
              <a:rPr lang="en-US" dirty="0" smtClean="0"/>
              <a:t>SharePoint 2010 + 2013 </a:t>
            </a:r>
            <a:r>
              <a:rPr lang="en-US" dirty="0" smtClean="0">
                <a:solidFill>
                  <a:srgbClr val="FFFF00"/>
                </a:solidFill>
              </a:rPr>
              <a:t> </a:t>
            </a:r>
            <a:r>
              <a:rPr lang="en-US" dirty="0" smtClean="0"/>
              <a:t>SharePoint Online </a:t>
            </a:r>
            <a:endParaRPr lang="en-US" dirty="0" smtClean="0">
              <a:solidFill>
                <a:srgbClr val="FF0000"/>
              </a:solidFill>
            </a:endParaRPr>
          </a:p>
          <a:p>
            <a:r>
              <a:rPr lang="en-US" dirty="0" err="1" smtClean="0"/>
              <a:t>DropBox</a:t>
            </a:r>
            <a:endParaRPr lang="en-US" dirty="0" smtClean="0"/>
          </a:p>
          <a:p>
            <a:r>
              <a:rPr lang="en-US" dirty="0" smtClean="0"/>
              <a:t>Google Drive</a:t>
            </a:r>
          </a:p>
          <a:p>
            <a:r>
              <a:rPr lang="en-US" dirty="0" smtClean="0"/>
              <a:t>OneDrive for Business</a:t>
            </a:r>
            <a:br>
              <a:rPr lang="en-US" dirty="0" smtClean="0"/>
            </a:br>
            <a:r>
              <a:rPr lang="en-US" dirty="0" smtClean="0"/>
              <a:t>Azure Files </a:t>
            </a:r>
          </a:p>
          <a:p>
            <a:endParaRPr lang="en-US" dirty="0"/>
          </a:p>
        </p:txBody>
      </p:sp>
      <p:sp>
        <p:nvSpPr>
          <p:cNvPr id="4" name="Rectangle 3"/>
          <p:cNvSpPr/>
          <p:nvPr/>
        </p:nvSpPr>
        <p:spPr>
          <a:xfrm>
            <a:off x="7315200" y="2070308"/>
            <a:ext cx="3657600" cy="3429000"/>
          </a:xfrm>
          <a:prstGeom prst="rect">
            <a:avLst/>
          </a:prstGeom>
          <a:ln>
            <a:noFill/>
          </a:ln>
        </p:spPr>
        <p:style>
          <a:lnRef idx="3">
            <a:schemeClr val="lt1"/>
          </a:lnRef>
          <a:fillRef idx="1">
            <a:schemeClr val="accent3"/>
          </a:fillRef>
          <a:effectRef idx="1">
            <a:schemeClr val="accent3"/>
          </a:effectRef>
          <a:fontRef idx="minor">
            <a:schemeClr val="lt1"/>
          </a:fontRef>
        </p:style>
        <p:txBody>
          <a:bodyPr rtlCol="0" anchor="ctr"/>
          <a:lstStyle/>
          <a:p>
            <a:r>
              <a:rPr lang="en-US" dirty="0" smtClean="0"/>
              <a:t/>
            </a:r>
            <a:br>
              <a:rPr lang="en-US" dirty="0" smtClean="0"/>
            </a:br>
            <a:endParaRPr lang="en-US" dirty="0"/>
          </a:p>
          <a:p>
            <a:r>
              <a:rPr lang="en-US" dirty="0" smtClean="0"/>
              <a:t>Box </a:t>
            </a:r>
            <a:endParaRPr lang="en-US" dirty="0" smtClean="0">
              <a:solidFill>
                <a:srgbClr val="FF0000"/>
              </a:solidFill>
            </a:endParaRPr>
          </a:p>
          <a:p>
            <a:r>
              <a:rPr lang="en-US" dirty="0" smtClean="0"/>
              <a:t>SharePoint Online </a:t>
            </a:r>
            <a:endParaRPr lang="en-US" dirty="0" smtClean="0">
              <a:solidFill>
                <a:srgbClr val="FF0000"/>
              </a:solidFill>
            </a:endParaRPr>
          </a:p>
          <a:p>
            <a:r>
              <a:rPr lang="en-US" dirty="0" smtClean="0"/>
              <a:t>Google Drive</a:t>
            </a:r>
          </a:p>
          <a:p>
            <a:r>
              <a:rPr lang="en-US" dirty="0" smtClean="0"/>
              <a:t>OneDrive for Business </a:t>
            </a:r>
          </a:p>
          <a:p>
            <a:r>
              <a:rPr lang="en-US" dirty="0" smtClean="0"/>
              <a:t>SharePoint  2013 </a:t>
            </a:r>
            <a:endParaRPr lang="en-US" dirty="0" smtClean="0">
              <a:solidFill>
                <a:srgbClr val="FFFF00"/>
              </a:solidFill>
            </a:endParaRPr>
          </a:p>
          <a:p>
            <a:r>
              <a:rPr lang="en-US" dirty="0" smtClean="0"/>
              <a:t>Azure Files </a:t>
            </a:r>
            <a:endParaRPr lang="en-US" dirty="0">
              <a:solidFill>
                <a:srgbClr val="FFFF00"/>
              </a:solidFill>
            </a:endParaRPr>
          </a:p>
        </p:txBody>
      </p:sp>
      <p:cxnSp>
        <p:nvCxnSpPr>
          <p:cNvPr id="6" name="Straight Arrow Connector 5"/>
          <p:cNvCxnSpPr>
            <a:stCxn id="3" idx="3"/>
            <a:endCxn id="4" idx="1"/>
          </p:cNvCxnSpPr>
          <p:nvPr/>
        </p:nvCxnSpPr>
        <p:spPr>
          <a:xfrm>
            <a:off x="3700667" y="3783654"/>
            <a:ext cx="3614533" cy="1154"/>
          </a:xfrm>
          <a:prstGeom prst="straightConnector1">
            <a:avLst/>
          </a:prstGeom>
          <a:ln w="165100">
            <a:tailEnd type="triangle"/>
          </a:ln>
        </p:spPr>
        <p:style>
          <a:lnRef idx="3">
            <a:schemeClr val="accent6"/>
          </a:lnRef>
          <a:fillRef idx="0">
            <a:schemeClr val="accent6"/>
          </a:fillRef>
          <a:effectRef idx="2">
            <a:schemeClr val="accent6"/>
          </a:effectRef>
          <a:fontRef idx="minor">
            <a:schemeClr val="tx1"/>
          </a:fontRef>
        </p:style>
      </p:cxnSp>
      <p:sp>
        <p:nvSpPr>
          <p:cNvPr id="7" name="Rectangle 6"/>
          <p:cNvSpPr/>
          <p:nvPr/>
        </p:nvSpPr>
        <p:spPr>
          <a:xfrm>
            <a:off x="7315200" y="2069153"/>
            <a:ext cx="3657600" cy="79304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b="1" dirty="0" smtClean="0"/>
              <a:t>Destination</a:t>
            </a:r>
            <a:endParaRPr lang="en-US" sz="2800" b="1" dirty="0"/>
          </a:p>
        </p:txBody>
      </p:sp>
      <p:sp>
        <p:nvSpPr>
          <p:cNvPr id="9" name="Rectangle 8"/>
          <p:cNvSpPr/>
          <p:nvPr/>
        </p:nvSpPr>
        <p:spPr>
          <a:xfrm>
            <a:off x="957467" y="2069152"/>
            <a:ext cx="2743200" cy="75851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b="1" dirty="0" smtClean="0"/>
              <a:t>Source</a:t>
            </a:r>
            <a:endParaRPr lang="en-US" sz="2800" b="1" dirty="0"/>
          </a:p>
        </p:txBody>
      </p:sp>
      <p:sp>
        <p:nvSpPr>
          <p:cNvPr id="5" name="Rectangle 4"/>
          <p:cNvSpPr/>
          <p:nvPr/>
        </p:nvSpPr>
        <p:spPr>
          <a:xfrm>
            <a:off x="7340105" y="4038307"/>
            <a:ext cx="2565301" cy="32733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4"/>
          <p:cNvSpPr/>
          <p:nvPr/>
        </p:nvSpPr>
        <p:spPr>
          <a:xfrm>
            <a:off x="957467" y="3346558"/>
            <a:ext cx="2565301" cy="26883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87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735980" y="1777025"/>
            <a:ext cx="11024611" cy="4154984"/>
          </a:xfrm>
          <a:prstGeom prst="rect">
            <a:avLst/>
          </a:prstGeom>
          <a:noFill/>
        </p:spPr>
        <p:txBody>
          <a:bodyPr wrap="square" rtlCol="0">
            <a:spAutoFit/>
          </a:bodyPr>
          <a:lstStyle/>
          <a:p>
            <a:r>
              <a:rPr lang="en-US" sz="2400" b="1" dirty="0" smtClean="0"/>
              <a:t>Migration</a:t>
            </a:r>
            <a:r>
              <a:rPr lang="en-US" sz="2400" dirty="0" smtClean="0"/>
              <a:t> from File Server (User‘s  Home-Drives) to OneDrive for Business</a:t>
            </a:r>
          </a:p>
          <a:p>
            <a:endParaRPr lang="en-US" sz="2400" dirty="0" smtClean="0"/>
          </a:p>
          <a:p>
            <a:r>
              <a:rPr lang="en-US" sz="2400" dirty="0" smtClean="0"/>
              <a:t>Before:	Home-Drives, data saved on File Server</a:t>
            </a:r>
          </a:p>
          <a:p>
            <a:r>
              <a:rPr lang="en-US" sz="2400" dirty="0" smtClean="0"/>
              <a:t>Goal:	Home-Drives, Data save on OneDrive for Business</a:t>
            </a:r>
          </a:p>
          <a:p>
            <a:endParaRPr lang="en-US" sz="2400" dirty="0" smtClean="0"/>
          </a:p>
          <a:p>
            <a:r>
              <a:rPr lang="en-US" sz="2400" dirty="0" smtClean="0"/>
              <a:t>Example of a Telco-Company in Canada</a:t>
            </a:r>
          </a:p>
          <a:p>
            <a:r>
              <a:rPr lang="en-US" sz="2400" dirty="0" smtClean="0"/>
              <a:t>Goal: </a:t>
            </a:r>
            <a:r>
              <a:rPr lang="en-US" sz="2400" b="1" dirty="0" smtClean="0"/>
              <a:t>31.000 User’s</a:t>
            </a:r>
          </a:p>
          <a:p>
            <a:endParaRPr lang="en-US" sz="2400" dirty="0" smtClean="0"/>
          </a:p>
          <a:p>
            <a:r>
              <a:rPr lang="en-US" sz="2400" dirty="0" smtClean="0"/>
              <a:t>Upload-Speed: </a:t>
            </a:r>
            <a:r>
              <a:rPr lang="en-US" sz="2400" i="1" dirty="0" smtClean="0"/>
              <a:t>2,5 h for 25 GB</a:t>
            </a:r>
          </a:p>
          <a:p>
            <a:r>
              <a:rPr lang="en-US" sz="2400" dirty="0" smtClean="0"/>
              <a:t>Amount: </a:t>
            </a:r>
            <a:r>
              <a:rPr lang="en-US" sz="2400" b="1" dirty="0" smtClean="0"/>
              <a:t>8 TB</a:t>
            </a:r>
          </a:p>
          <a:p>
            <a:endParaRPr lang="en-US" sz="2400" dirty="0"/>
          </a:p>
        </p:txBody>
      </p:sp>
    </p:spTree>
    <p:extLst>
      <p:ext uri="{BB962C8B-B14F-4D97-AF65-F5344CB8AC3E}">
        <p14:creationId xmlns:p14="http://schemas.microsoft.com/office/powerpoint/2010/main" val="12203505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436989" y="1777025"/>
            <a:ext cx="2793000" cy="2150400"/>
          </a:xfrm>
          <a:prstGeom prst="rect">
            <a:avLst/>
          </a:prstGeom>
        </p:spPr>
      </p:pic>
      <p:sp>
        <p:nvSpPr>
          <p:cNvPr id="3" name="Textfeld 2"/>
          <p:cNvSpPr txBox="1"/>
          <p:nvPr/>
        </p:nvSpPr>
        <p:spPr>
          <a:xfrm>
            <a:off x="3474721" y="1777025"/>
            <a:ext cx="8285870" cy="1938992"/>
          </a:xfrm>
          <a:prstGeom prst="rect">
            <a:avLst/>
          </a:prstGeom>
          <a:noFill/>
        </p:spPr>
        <p:txBody>
          <a:bodyPr wrap="square" rtlCol="0">
            <a:spAutoFit/>
          </a:bodyPr>
          <a:lstStyle/>
          <a:p>
            <a:r>
              <a:rPr lang="de-DE" sz="2400" dirty="0" smtClean="0"/>
              <a:t>FSConfig.csv	</a:t>
            </a:r>
            <a:r>
              <a:rPr lang="de-DE" sz="2400" dirty="0" err="1" smtClean="0"/>
              <a:t>Configuration</a:t>
            </a:r>
            <a:endParaRPr lang="de-DE" sz="2400" dirty="0" smtClean="0"/>
          </a:p>
          <a:p>
            <a:endParaRPr lang="de-DE" sz="2400" dirty="0"/>
          </a:p>
          <a:p>
            <a:endParaRPr lang="de-DE" sz="2400" dirty="0" smtClean="0"/>
          </a:p>
          <a:p>
            <a:endParaRPr lang="de-DE" sz="2400" dirty="0"/>
          </a:p>
          <a:p>
            <a:r>
              <a:rPr lang="de-DE" sz="2400" dirty="0" smtClean="0"/>
              <a:t>Users.csv	</a:t>
            </a:r>
            <a:r>
              <a:rPr lang="de-DE" sz="2400" dirty="0" err="1" smtClean="0"/>
              <a:t>Assignment</a:t>
            </a:r>
            <a:r>
              <a:rPr lang="de-DE" sz="2400" dirty="0" smtClean="0"/>
              <a:t> File Servers Users </a:t>
            </a:r>
            <a:r>
              <a:rPr lang="de-DE" sz="2400" dirty="0" err="1" smtClean="0"/>
              <a:t>path</a:t>
            </a:r>
            <a:r>
              <a:rPr lang="de-DE" sz="2400" dirty="0" smtClean="0"/>
              <a:t> - Users</a:t>
            </a:r>
            <a:endParaRPr lang="de-DE" sz="2400" dirty="0"/>
          </a:p>
        </p:txBody>
      </p:sp>
      <mc:AlternateContent xmlns:mc="http://schemas.openxmlformats.org/markup-compatibility/2006" xmlns:a14="http://schemas.microsoft.com/office/drawing/2010/main">
        <mc:Choice Requires="a14">
          <p:sp>
            <p:nvSpPr>
              <p:cNvPr id="4" name="Textfeld 3"/>
              <p:cNvSpPr txBox="1"/>
              <p:nvPr/>
            </p:nvSpPr>
            <p:spPr>
              <a:xfrm>
                <a:off x="562706" y="4586069"/>
                <a:ext cx="787791"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7200" i="1" smtClean="0">
                          <a:solidFill>
                            <a:srgbClr val="FF0000"/>
                          </a:solidFill>
                          <a:latin typeface="Cambria Math" panose="02040503050406030204" pitchFamily="18" charset="0"/>
                          <a:sym typeface="Wingdings 2" panose="05020102010507070707" pitchFamily="18" charset="2"/>
                        </a:rPr>
                        <m:t></m:t>
                      </m:r>
                    </m:oMath>
                  </m:oMathPara>
                </a14:m>
                <a:endParaRPr lang="de-DE" dirty="0">
                  <a:solidFill>
                    <a:srgbClr val="FF0000"/>
                  </a:solidFill>
                </a:endParaRPr>
              </a:p>
            </p:txBody>
          </p:sp>
        </mc:Choice>
        <mc:Fallback xmlns="">
          <p:sp>
            <p:nvSpPr>
              <p:cNvPr id="4" name="Textfeld 3"/>
              <p:cNvSpPr txBox="1">
                <a:spLocks noRot="1" noChangeAspect="1" noMove="1" noResize="1" noEditPoints="1" noAdjustHandles="1" noChangeArrowheads="1" noChangeShapeType="1" noTextEdit="1"/>
              </p:cNvSpPr>
              <p:nvPr/>
            </p:nvSpPr>
            <p:spPr>
              <a:xfrm>
                <a:off x="562706" y="4586069"/>
                <a:ext cx="787791" cy="1107996"/>
              </a:xfrm>
              <a:prstGeom prst="rect">
                <a:avLst/>
              </a:prstGeom>
              <a:blipFill rotWithShape="0">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629291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3"/>
          <p:cNvSpPr txBox="1">
            <a:spLocks/>
          </p:cNvSpPr>
          <p:nvPr/>
        </p:nvSpPr>
        <p:spPr>
          <a:xfrm>
            <a:off x="369624" y="228601"/>
            <a:ext cx="6888368" cy="74771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solidFill>
                  <a:srgbClr val="0072C6"/>
                </a:solidFill>
              </a:rPr>
              <a:t>Synchronization Evolution</a:t>
            </a:r>
            <a:endParaRPr lang="en-US" sz="4400" dirty="0">
              <a:solidFill>
                <a:srgbClr val="0072C6"/>
              </a:solidFill>
            </a:endParaRPr>
          </a:p>
        </p:txBody>
      </p:sp>
      <p:sp>
        <p:nvSpPr>
          <p:cNvPr id="158" name="Down Arrow 157"/>
          <p:cNvSpPr/>
          <p:nvPr/>
        </p:nvSpPr>
        <p:spPr>
          <a:xfrm>
            <a:off x="707916" y="1619437"/>
            <a:ext cx="1240403" cy="4566678"/>
          </a:xfrm>
          <a:prstGeom prst="downArrow">
            <a:avLst/>
          </a:prstGeom>
          <a:solidFill>
            <a:srgbClr val="FF6825"/>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3" name="Rectangle 32"/>
          <p:cNvSpPr/>
          <p:nvPr/>
        </p:nvSpPr>
        <p:spPr>
          <a:xfrm>
            <a:off x="2472423" y="1619437"/>
            <a:ext cx="3063240" cy="4692683"/>
          </a:xfrm>
          <a:prstGeom prst="rect">
            <a:avLst/>
          </a:prstGeom>
        </p:spPr>
        <p:style>
          <a:lnRef idx="3">
            <a:schemeClr val="lt1"/>
          </a:lnRef>
          <a:fillRef idx="1">
            <a:schemeClr val="accent6"/>
          </a:fillRef>
          <a:effectRef idx="1">
            <a:schemeClr val="accent6"/>
          </a:effectRef>
          <a:fontRef idx="minor">
            <a:schemeClr val="lt1"/>
          </a:fontRef>
        </p:style>
        <p:txBody>
          <a:bodyPr rtlCol="0" anchor="t"/>
          <a:lstStyle/>
          <a:p>
            <a:pPr algn="ctr"/>
            <a:r>
              <a:rPr lang="en-US" b="1" dirty="0" smtClean="0"/>
              <a:t>SharePoint Workspace 2010</a:t>
            </a:r>
            <a:endParaRPr lang="en-US" b="1" dirty="0"/>
          </a:p>
        </p:txBody>
      </p:sp>
      <p:grpSp>
        <p:nvGrpSpPr>
          <p:cNvPr id="34" name="Group 33"/>
          <p:cNvGrpSpPr/>
          <p:nvPr/>
        </p:nvGrpSpPr>
        <p:grpSpPr>
          <a:xfrm>
            <a:off x="2670048" y="2045928"/>
            <a:ext cx="2651760" cy="1471729"/>
            <a:chOff x="4207561" y="1706523"/>
            <a:chExt cx="2651760" cy="1471729"/>
          </a:xfrm>
        </p:grpSpPr>
        <p:sp>
          <p:nvSpPr>
            <p:cNvPr id="35" name="Rectangle 242"/>
            <p:cNvSpPr/>
            <p:nvPr/>
          </p:nvSpPr>
          <p:spPr bwMode="auto">
            <a:xfrm>
              <a:off x="4207561" y="1706523"/>
              <a:ext cx="2651760" cy="14717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127"/>
            <p:cNvSpPr>
              <a:spLocks noEditPoints="1"/>
            </p:cNvSpPr>
            <p:nvPr/>
          </p:nvSpPr>
          <p:spPr bwMode="black">
            <a:xfrm>
              <a:off x="4775893" y="2812279"/>
              <a:ext cx="277286" cy="312926"/>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noFill/>
              </a:endParaRPr>
            </a:p>
          </p:txBody>
        </p:sp>
        <p:sp>
          <p:nvSpPr>
            <p:cNvPr id="37" name="Freeform 18"/>
            <p:cNvSpPr>
              <a:spLocks noEditPoints="1"/>
            </p:cNvSpPr>
            <p:nvPr/>
          </p:nvSpPr>
          <p:spPr bwMode="black">
            <a:xfrm>
              <a:off x="4796621" y="2495123"/>
              <a:ext cx="121961" cy="148791"/>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pic>
          <p:nvPicPr>
            <p:cNvPr id="38" name="Picture 2" descr="C:\Users\sigurdg\Desktop\Scalable.png"/>
            <p:cNvPicPr>
              <a:picLocks noChangeAspect="1" noChangeArrowheads="1"/>
            </p:cNvPicPr>
            <p:nvPr/>
          </p:nvPicPr>
          <p:blipFill>
            <a:blip r:embed="rId3" cstate="print">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80000" contrast="-40000"/>
                      </a14:imgEffect>
                    </a14:imgLayer>
                  </a14:imgProps>
                </a:ext>
              </a:extLst>
            </a:blip>
            <a:srcRect/>
            <a:stretch>
              <a:fillRect/>
            </a:stretch>
          </p:blipFill>
          <p:spPr bwMode="auto">
            <a:xfrm>
              <a:off x="5101571" y="2525393"/>
              <a:ext cx="127937" cy="118522"/>
            </a:xfrm>
            <a:prstGeom prst="rect">
              <a:avLst/>
            </a:prstGeom>
            <a:noFill/>
            <a:ln>
              <a:noFill/>
            </a:ln>
          </p:spPr>
        </p:pic>
        <p:sp>
          <p:nvSpPr>
            <p:cNvPr id="39" name="Freeform 39"/>
            <p:cNvSpPr>
              <a:spLocks/>
            </p:cNvSpPr>
            <p:nvPr/>
          </p:nvSpPr>
          <p:spPr bwMode="auto">
            <a:xfrm rot="10800000">
              <a:off x="4547360" y="2404319"/>
              <a:ext cx="615828" cy="6400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cxnSp>
          <p:nvCxnSpPr>
            <p:cNvPr id="40" name="Straight Connector 196"/>
            <p:cNvCxnSpPr>
              <a:endCxn id="42" idx="1"/>
            </p:cNvCxnSpPr>
            <p:nvPr/>
          </p:nvCxnSpPr>
          <p:spPr>
            <a:xfrm flipV="1">
              <a:off x="4847373" y="1993285"/>
              <a:ext cx="490245" cy="409086"/>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7" descr="C:\Users\sakuu\Documents\Ballmer MGX 2011\Tile Icons\Calendar.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4477680" y="2525393"/>
              <a:ext cx="129511" cy="118522"/>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2075"/>
            <p:cNvSpPr/>
            <p:nvPr/>
          </p:nvSpPr>
          <p:spPr bwMode="auto">
            <a:xfrm>
              <a:off x="5337618" y="1777020"/>
              <a:ext cx="432529" cy="432529"/>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128"/>
            <p:cNvSpPr>
              <a:spLocks noChangeAspect="1"/>
            </p:cNvSpPr>
            <p:nvPr/>
          </p:nvSpPr>
          <p:spPr bwMode="white">
            <a:xfrm>
              <a:off x="5403641" y="1913488"/>
              <a:ext cx="307570" cy="16982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5" h="10000">
                  <a:moveTo>
                    <a:pt x="7785" y="10000"/>
                  </a:moveTo>
                  <a:lnTo>
                    <a:pt x="1125" y="10000"/>
                  </a:lnTo>
                  <a:cubicBezTo>
                    <a:pt x="516" y="10000"/>
                    <a:pt x="59" y="8576"/>
                    <a:pt x="5" y="7936"/>
                  </a:cubicBezTo>
                  <a:cubicBezTo>
                    <a:pt x="-49" y="7296"/>
                    <a:pt x="310" y="6370"/>
                    <a:pt x="801" y="6157"/>
                  </a:cubicBezTo>
                  <a:cubicBezTo>
                    <a:pt x="547" y="3739"/>
                    <a:pt x="1577" y="4270"/>
                    <a:pt x="2166" y="4128"/>
                  </a:cubicBezTo>
                  <a:cubicBezTo>
                    <a:pt x="2225" y="1851"/>
                    <a:pt x="3286" y="0"/>
                    <a:pt x="4563" y="0"/>
                  </a:cubicBezTo>
                  <a:cubicBezTo>
                    <a:pt x="5506" y="0"/>
                    <a:pt x="6351" y="996"/>
                    <a:pt x="6744" y="2491"/>
                  </a:cubicBezTo>
                  <a:cubicBezTo>
                    <a:pt x="7058" y="2171"/>
                    <a:pt x="7412" y="1993"/>
                    <a:pt x="7785" y="1993"/>
                  </a:cubicBezTo>
                  <a:cubicBezTo>
                    <a:pt x="9003" y="1993"/>
                    <a:pt x="10005" y="3808"/>
                    <a:pt x="10005" y="6014"/>
                  </a:cubicBezTo>
                  <a:cubicBezTo>
                    <a:pt x="10005" y="8185"/>
                    <a:pt x="9003" y="10000"/>
                    <a:pt x="7785" y="10000"/>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563">
                <a:defRPr/>
              </a:pPr>
              <a:endParaRPr lang="en-US" sz="1836" kern="0">
                <a:solidFill>
                  <a:srgbClr val="000000"/>
                </a:solidFill>
              </a:endParaRPr>
            </a:p>
          </p:txBody>
        </p:sp>
        <p:sp>
          <p:nvSpPr>
            <p:cNvPr id="44" name="Freeform 39"/>
            <p:cNvSpPr>
              <a:spLocks/>
            </p:cNvSpPr>
            <p:nvPr/>
          </p:nvSpPr>
          <p:spPr bwMode="auto">
            <a:xfrm rot="10800000">
              <a:off x="5991248" y="2404319"/>
              <a:ext cx="615828" cy="6400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cxnSp>
          <p:nvCxnSpPr>
            <p:cNvPr id="45" name="Straight Connector 232"/>
            <p:cNvCxnSpPr>
              <a:endCxn id="42" idx="3"/>
            </p:cNvCxnSpPr>
            <p:nvPr/>
          </p:nvCxnSpPr>
          <p:spPr>
            <a:xfrm flipH="1" flipV="1">
              <a:off x="5770147" y="1993285"/>
              <a:ext cx="529016" cy="409086"/>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18"/>
            <p:cNvSpPr>
              <a:spLocks noEditPoints="1"/>
            </p:cNvSpPr>
            <p:nvPr/>
          </p:nvSpPr>
          <p:spPr bwMode="black">
            <a:xfrm>
              <a:off x="6238897" y="2495123"/>
              <a:ext cx="121961" cy="148791"/>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pic>
          <p:nvPicPr>
            <p:cNvPr id="47" name="Picture 2" descr="C:\Users\sigurdg\Desktop\Scalable.png"/>
            <p:cNvPicPr>
              <a:picLocks noChangeAspect="1" noChangeArrowheads="1"/>
            </p:cNvPicPr>
            <p:nvPr/>
          </p:nvPicPr>
          <p:blipFill>
            <a:blip r:embed="rId3" cstate="print">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80000" contrast="-40000"/>
                      </a14:imgEffect>
                    </a14:imgLayer>
                  </a14:imgProps>
                </a:ext>
              </a:extLst>
            </a:blip>
            <a:srcRect/>
            <a:stretch>
              <a:fillRect/>
            </a:stretch>
          </p:blipFill>
          <p:spPr bwMode="auto">
            <a:xfrm>
              <a:off x="6543847" y="2525393"/>
              <a:ext cx="127937" cy="118522"/>
            </a:xfrm>
            <a:prstGeom prst="rect">
              <a:avLst/>
            </a:prstGeom>
            <a:noFill/>
            <a:ln>
              <a:noFill/>
            </a:ln>
          </p:spPr>
        </p:pic>
        <p:pic>
          <p:nvPicPr>
            <p:cNvPr id="48" name="Picture 47" descr="C:\Users\sakuu\Documents\Ballmer MGX 2011\Tile Icons\Calendar.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5919956" y="2525393"/>
              <a:ext cx="129511" cy="118522"/>
            </a:xfrm>
            <a:prstGeom prst="rect">
              <a:avLst/>
            </a:prstGeom>
            <a:noFill/>
            <a:extLst>
              <a:ext uri="{909E8E84-426E-40DD-AFC4-6F175D3DCCD1}">
                <a14:hiddenFill xmlns:a14="http://schemas.microsoft.com/office/drawing/2010/main">
                  <a:solidFill>
                    <a:srgbClr val="FFFFFF"/>
                  </a:solidFill>
                </a14:hiddenFill>
              </a:ext>
            </a:extLst>
          </p:spPr>
        </p:pic>
        <p:sp>
          <p:nvSpPr>
            <p:cNvPr id="49" name="Freeform 20"/>
            <p:cNvSpPr>
              <a:spLocks noEditPoints="1"/>
            </p:cNvSpPr>
            <p:nvPr/>
          </p:nvSpPr>
          <p:spPr bwMode="black">
            <a:xfrm>
              <a:off x="4458427" y="2731195"/>
              <a:ext cx="275986" cy="19187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grpSp>
          <p:nvGrpSpPr>
            <p:cNvPr id="50" name="Group 49"/>
            <p:cNvGrpSpPr/>
            <p:nvPr/>
          </p:nvGrpSpPr>
          <p:grpSpPr>
            <a:xfrm>
              <a:off x="4596420" y="2953499"/>
              <a:ext cx="145834" cy="74474"/>
              <a:chOff x="8569475" y="3863142"/>
              <a:chExt cx="364264" cy="150323"/>
            </a:xfrm>
          </p:grpSpPr>
          <p:cxnSp>
            <p:nvCxnSpPr>
              <p:cNvPr id="60" name="Straight Connector 81"/>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85"/>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1" name="Straight Connector 90"/>
            <p:cNvCxnSpPr/>
            <p:nvPr/>
          </p:nvCxnSpPr>
          <p:spPr>
            <a:xfrm flipH="1" flipV="1">
              <a:off x="4463158" y="2946388"/>
              <a:ext cx="255590" cy="0"/>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Freeform 20"/>
            <p:cNvSpPr>
              <a:spLocks noEditPoints="1"/>
            </p:cNvSpPr>
            <p:nvPr/>
          </p:nvSpPr>
          <p:spPr bwMode="black">
            <a:xfrm>
              <a:off x="5900185" y="2730757"/>
              <a:ext cx="275986" cy="19187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grpSp>
          <p:nvGrpSpPr>
            <p:cNvPr id="53" name="Group 101"/>
            <p:cNvGrpSpPr/>
            <p:nvPr/>
          </p:nvGrpSpPr>
          <p:grpSpPr>
            <a:xfrm>
              <a:off x="6038178" y="2953060"/>
              <a:ext cx="145834" cy="74474"/>
              <a:chOff x="8569475" y="3863142"/>
              <a:chExt cx="364264" cy="150323"/>
            </a:xfrm>
          </p:grpSpPr>
          <p:cxnSp>
            <p:nvCxnSpPr>
              <p:cNvPr id="58" name="Straight Connector 102"/>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103"/>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4" name="Straight Connector 115"/>
            <p:cNvCxnSpPr/>
            <p:nvPr/>
          </p:nvCxnSpPr>
          <p:spPr>
            <a:xfrm flipH="1" flipV="1">
              <a:off x="5904916" y="2945948"/>
              <a:ext cx="255590" cy="0"/>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121"/>
            <p:cNvSpPr>
              <a:spLocks noEditPoints="1"/>
            </p:cNvSpPr>
            <p:nvPr/>
          </p:nvSpPr>
          <p:spPr bwMode="black">
            <a:xfrm>
              <a:off x="6213738" y="2815751"/>
              <a:ext cx="277286" cy="312926"/>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noFill/>
              </a:endParaRPr>
            </a:p>
          </p:txBody>
        </p:sp>
        <p:pic>
          <p:nvPicPr>
            <p:cNvPr id="56" name="Firewall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7862" y="1988952"/>
              <a:ext cx="335962" cy="335962"/>
            </a:xfrm>
            <a:prstGeom prst="rect">
              <a:avLst/>
            </a:prstGeom>
          </p:spPr>
        </p:pic>
        <p:pic>
          <p:nvPicPr>
            <p:cNvPr id="57" name="Firewall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4970356" y="1991336"/>
              <a:ext cx="335962" cy="335962"/>
            </a:xfrm>
            <a:prstGeom prst="rect">
              <a:avLst/>
            </a:prstGeom>
          </p:spPr>
        </p:pic>
      </p:grpSp>
      <p:grpSp>
        <p:nvGrpSpPr>
          <p:cNvPr id="62" name="Group 61"/>
          <p:cNvGrpSpPr/>
          <p:nvPr/>
        </p:nvGrpSpPr>
        <p:grpSpPr>
          <a:xfrm>
            <a:off x="2670048" y="3895541"/>
            <a:ext cx="2651760" cy="2074737"/>
            <a:chOff x="7712455" y="2395663"/>
            <a:chExt cx="2651760" cy="2074737"/>
          </a:xfrm>
        </p:grpSpPr>
        <p:sp>
          <p:nvSpPr>
            <p:cNvPr id="63" name="Rectangle 62"/>
            <p:cNvSpPr/>
            <p:nvPr/>
          </p:nvSpPr>
          <p:spPr>
            <a:xfrm>
              <a:off x="7712455" y="2395663"/>
              <a:ext cx="2651760" cy="207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8154210" y="2525393"/>
              <a:ext cx="1867871" cy="1823045"/>
              <a:chOff x="8154210" y="2525393"/>
              <a:chExt cx="1867871" cy="1823045"/>
            </a:xfrm>
          </p:grpSpPr>
          <p:cxnSp>
            <p:nvCxnSpPr>
              <p:cNvPr id="65" name="Straight Connector 196"/>
              <p:cNvCxnSpPr>
                <a:endCxn id="78" idx="1"/>
              </p:cNvCxnSpPr>
              <p:nvPr/>
            </p:nvCxnSpPr>
            <p:spPr>
              <a:xfrm flipV="1">
                <a:off x="8539751" y="2988800"/>
                <a:ext cx="555516" cy="62068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uppieren 2"/>
              <p:cNvGrpSpPr/>
              <p:nvPr/>
            </p:nvGrpSpPr>
            <p:grpSpPr>
              <a:xfrm>
                <a:off x="9095267" y="2525393"/>
                <a:ext cx="926814" cy="926814"/>
                <a:chOff x="6268438" y="3668515"/>
                <a:chExt cx="926814" cy="926814"/>
              </a:xfrm>
            </p:grpSpPr>
            <p:sp>
              <p:nvSpPr>
                <p:cNvPr id="78" name="Rectangle 223"/>
                <p:cNvSpPr/>
                <p:nvPr/>
              </p:nvSpPr>
              <p:spPr bwMode="auto">
                <a:xfrm>
                  <a:off x="6268438" y="3668515"/>
                  <a:ext cx="926814" cy="926814"/>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36" descr="C:\Users\sakuu\Documents\Ballmer WPC\AI\wor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black">
                <a:xfrm>
                  <a:off x="6559902" y="3739803"/>
                  <a:ext cx="304142" cy="48569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0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45594" y="4351327"/>
                  <a:ext cx="782855" cy="157621"/>
                </a:xfrm>
                <a:prstGeom prst="rect">
                  <a:avLst/>
                </a:prstGeom>
              </p:spPr>
            </p:pic>
          </p:grpSp>
          <p:grpSp>
            <p:nvGrpSpPr>
              <p:cNvPr id="67" name="Group 66"/>
              <p:cNvGrpSpPr/>
              <p:nvPr/>
            </p:nvGrpSpPr>
            <p:grpSpPr>
              <a:xfrm>
                <a:off x="8154210" y="3627552"/>
                <a:ext cx="771081" cy="720886"/>
                <a:chOff x="6403972" y="4397019"/>
                <a:chExt cx="771081" cy="720886"/>
              </a:xfrm>
            </p:grpSpPr>
            <p:sp>
              <p:nvSpPr>
                <p:cNvPr id="68" name="Freeform 127"/>
                <p:cNvSpPr>
                  <a:spLocks noEditPoints="1"/>
                </p:cNvSpPr>
                <p:nvPr/>
              </p:nvSpPr>
              <p:spPr bwMode="black">
                <a:xfrm>
                  <a:off x="6721438" y="4804979"/>
                  <a:ext cx="277286" cy="312926"/>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noFill/>
                  </a:endParaRPr>
                </a:p>
              </p:txBody>
            </p:sp>
            <p:sp>
              <p:nvSpPr>
                <p:cNvPr id="69" name="Freeform 18"/>
                <p:cNvSpPr>
                  <a:spLocks noEditPoints="1"/>
                </p:cNvSpPr>
                <p:nvPr/>
              </p:nvSpPr>
              <p:spPr bwMode="black">
                <a:xfrm>
                  <a:off x="6742166" y="4487823"/>
                  <a:ext cx="121961" cy="148791"/>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pic>
              <p:nvPicPr>
                <p:cNvPr id="70" name="Picture 2" descr="C:\Users\sigurdg\Desktop\Scalable.png"/>
                <p:cNvPicPr>
                  <a:picLocks noChangeAspect="1" noChangeArrowheads="1"/>
                </p:cNvPicPr>
                <p:nvPr/>
              </p:nvPicPr>
              <p:blipFill>
                <a:blip r:embed="rId3" cstate="print">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80000" contrast="-40000"/>
                          </a14:imgEffect>
                        </a14:imgLayer>
                      </a14:imgProps>
                    </a:ext>
                  </a:extLst>
                </a:blip>
                <a:srcRect/>
                <a:stretch>
                  <a:fillRect/>
                </a:stretch>
              </p:blipFill>
              <p:spPr bwMode="auto">
                <a:xfrm>
                  <a:off x="7047116" y="4518093"/>
                  <a:ext cx="127937" cy="118522"/>
                </a:xfrm>
                <a:prstGeom prst="rect">
                  <a:avLst/>
                </a:prstGeom>
                <a:noFill/>
                <a:ln>
                  <a:noFill/>
                </a:ln>
              </p:spPr>
            </p:pic>
            <p:sp>
              <p:nvSpPr>
                <p:cNvPr id="71" name="Freeform 39"/>
                <p:cNvSpPr>
                  <a:spLocks/>
                </p:cNvSpPr>
                <p:nvPr/>
              </p:nvSpPr>
              <p:spPr bwMode="auto">
                <a:xfrm rot="10800000">
                  <a:off x="6492905" y="4397019"/>
                  <a:ext cx="615828" cy="6400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pic>
              <p:nvPicPr>
                <p:cNvPr id="72" name="Picture 47" descr="C:\Users\sakuu\Documents\Ballmer MGX 2011\Tile Icons\Calendar.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6423225" y="4518093"/>
                  <a:ext cx="129511" cy="118522"/>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20"/>
                <p:cNvSpPr>
                  <a:spLocks noEditPoints="1"/>
                </p:cNvSpPr>
                <p:nvPr/>
              </p:nvSpPr>
              <p:spPr bwMode="black">
                <a:xfrm>
                  <a:off x="6403972" y="4723895"/>
                  <a:ext cx="275986" cy="19187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grpSp>
              <p:nvGrpSpPr>
                <p:cNvPr id="74" name="Group 73"/>
                <p:cNvGrpSpPr/>
                <p:nvPr/>
              </p:nvGrpSpPr>
              <p:grpSpPr>
                <a:xfrm>
                  <a:off x="6541965" y="4946199"/>
                  <a:ext cx="145834" cy="74474"/>
                  <a:chOff x="8569475" y="3863142"/>
                  <a:chExt cx="364264" cy="150323"/>
                </a:xfrm>
              </p:grpSpPr>
              <p:cxnSp>
                <p:nvCxnSpPr>
                  <p:cNvPr id="76" name="Straight Connector 81"/>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85"/>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75" name="Straight Connector 90"/>
                <p:cNvCxnSpPr/>
                <p:nvPr/>
              </p:nvCxnSpPr>
              <p:spPr>
                <a:xfrm flipH="1" flipV="1">
                  <a:off x="6408703" y="4939088"/>
                  <a:ext cx="255590" cy="0"/>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815477699"/>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6110429" y="1807377"/>
            <a:ext cx="5087454" cy="830997"/>
          </a:xfrm>
          <a:prstGeom prst="rect">
            <a:avLst/>
          </a:prstGeom>
          <a:noFill/>
        </p:spPr>
        <p:txBody>
          <a:bodyPr wrap="square" rtlCol="0">
            <a:spAutoFit/>
          </a:bodyPr>
          <a:lstStyle/>
          <a:p>
            <a:r>
              <a:rPr lang="de-DE" sz="2400" dirty="0" smtClean="0"/>
              <a:t>Power Shell Script: </a:t>
            </a:r>
            <a:br>
              <a:rPr lang="de-DE" sz="2400" dirty="0" smtClean="0"/>
            </a:br>
            <a:r>
              <a:rPr lang="de-DE" sz="2400" dirty="0" smtClean="0"/>
              <a:t>Upload </a:t>
            </a:r>
            <a:r>
              <a:rPr lang="de-DE" sz="2400" dirty="0" err="1" smtClean="0"/>
              <a:t>to</a:t>
            </a:r>
            <a:r>
              <a:rPr lang="de-DE" sz="2400" dirty="0" smtClean="0"/>
              <a:t>  Azure </a:t>
            </a:r>
            <a:r>
              <a:rPr lang="de-DE" sz="2400" dirty="0" err="1" smtClean="0"/>
              <a:t>Blob</a:t>
            </a:r>
            <a:r>
              <a:rPr lang="de-DE" sz="2400" dirty="0" smtClean="0"/>
              <a:t> Storage</a:t>
            </a:r>
            <a:endParaRPr lang="de-DE" sz="2400" dirty="0"/>
          </a:p>
        </p:txBody>
      </p:sp>
      <mc:AlternateContent xmlns:mc="http://schemas.openxmlformats.org/markup-compatibility/2006" xmlns:a14="http://schemas.microsoft.com/office/drawing/2010/main">
        <mc:Choice Requires="a14">
          <p:sp>
            <p:nvSpPr>
              <p:cNvPr id="4" name="Textfeld 3"/>
              <p:cNvSpPr txBox="1"/>
              <p:nvPr/>
            </p:nvSpPr>
            <p:spPr>
              <a:xfrm>
                <a:off x="717451" y="5429267"/>
                <a:ext cx="787791"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7200" i="1" smtClean="0">
                          <a:solidFill>
                            <a:srgbClr val="FF0000"/>
                          </a:solidFill>
                          <a:latin typeface="Cambria Math" panose="02040503050406030204" pitchFamily="18" charset="0"/>
                          <a:sym typeface="Wingdings 2" panose="05020102010507070707" pitchFamily="18" charset="2"/>
                        </a:rPr>
                        <m:t></m:t>
                      </m:r>
                    </m:oMath>
                  </m:oMathPara>
                </a14:m>
                <a:endParaRPr lang="de-DE" dirty="0">
                  <a:solidFill>
                    <a:srgbClr val="FF0000"/>
                  </a:solidFill>
                </a:endParaRPr>
              </a:p>
            </p:txBody>
          </p:sp>
        </mc:Choice>
        <mc:Fallback xmlns="">
          <p:sp>
            <p:nvSpPr>
              <p:cNvPr id="4" name="Textfeld 3"/>
              <p:cNvSpPr txBox="1">
                <a:spLocks noRot="1" noChangeAspect="1" noMove="1" noResize="1" noEditPoints="1" noAdjustHandles="1" noChangeArrowheads="1" noChangeShapeType="1" noTextEdit="1"/>
              </p:cNvSpPr>
              <p:nvPr/>
            </p:nvSpPr>
            <p:spPr>
              <a:xfrm>
                <a:off x="717451" y="5429267"/>
                <a:ext cx="787791" cy="1107996"/>
              </a:xfrm>
              <a:prstGeom prst="rect">
                <a:avLst/>
              </a:prstGeom>
              <a:blipFill rotWithShape="0">
                <a:blip r:embed="rId3"/>
                <a:stretch>
                  <a:fillRect/>
                </a:stretch>
              </a:blipFill>
            </p:spPr>
            <p:txBody>
              <a:bodyPr/>
              <a:lstStyle/>
              <a:p>
                <a:r>
                  <a:rPr lang="de-DE">
                    <a:noFill/>
                  </a:rPr>
                  <a:t> </a:t>
                </a:r>
              </a:p>
            </p:txBody>
          </p:sp>
        </mc:Fallback>
      </mc:AlternateContent>
      <p:pic>
        <p:nvPicPr>
          <p:cNvPr id="5" name="Grafik 4"/>
          <p:cNvPicPr>
            <a:picLocks noChangeAspect="1"/>
          </p:cNvPicPr>
          <p:nvPr/>
        </p:nvPicPr>
        <p:blipFill>
          <a:blip r:embed="rId4"/>
          <a:stretch>
            <a:fillRect/>
          </a:stretch>
        </p:blipFill>
        <p:spPr>
          <a:xfrm>
            <a:off x="345534" y="1366370"/>
            <a:ext cx="5480683" cy="5329851"/>
          </a:xfrm>
          <a:prstGeom prst="rect">
            <a:avLst/>
          </a:prstGeom>
        </p:spPr>
      </p:pic>
    </p:spTree>
    <p:extLst>
      <p:ext uri="{BB962C8B-B14F-4D97-AF65-F5344CB8AC3E}">
        <p14:creationId xmlns:p14="http://schemas.microsoft.com/office/powerpoint/2010/main" val="25488743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6110429" y="1807377"/>
            <a:ext cx="5087454" cy="830997"/>
          </a:xfrm>
          <a:prstGeom prst="rect">
            <a:avLst/>
          </a:prstGeom>
          <a:noFill/>
        </p:spPr>
        <p:txBody>
          <a:bodyPr wrap="square" rtlCol="0">
            <a:spAutoFit/>
          </a:bodyPr>
          <a:lstStyle/>
          <a:p>
            <a:r>
              <a:rPr lang="de-DE" sz="2400" b="1" dirty="0" smtClean="0"/>
              <a:t>Power Shell Script</a:t>
            </a:r>
            <a:r>
              <a:rPr lang="de-DE" sz="2400" dirty="0" smtClean="0"/>
              <a:t>: </a:t>
            </a:r>
            <a:br>
              <a:rPr lang="de-DE" sz="2400" dirty="0" smtClean="0"/>
            </a:br>
            <a:r>
              <a:rPr lang="de-DE" sz="2400" dirty="0" err="1" smtClean="0"/>
              <a:t>Creates</a:t>
            </a:r>
            <a:r>
              <a:rPr lang="de-DE" sz="2400" dirty="0" smtClean="0"/>
              <a:t> a </a:t>
            </a:r>
            <a:r>
              <a:rPr lang="de-DE" sz="2400" dirty="0" err="1" smtClean="0"/>
              <a:t>project</a:t>
            </a:r>
            <a:r>
              <a:rPr lang="de-DE" sz="2400" dirty="0" smtClean="0"/>
              <a:t> in </a:t>
            </a:r>
            <a:r>
              <a:rPr lang="de-DE" sz="2400" dirty="0" err="1" smtClean="0"/>
              <a:t>MigrationWiz</a:t>
            </a:r>
            <a:endParaRPr lang="de-DE" sz="2400" dirty="0"/>
          </a:p>
        </p:txBody>
      </p:sp>
      <mc:AlternateContent xmlns:mc="http://schemas.openxmlformats.org/markup-compatibility/2006" xmlns:a14="http://schemas.microsoft.com/office/drawing/2010/main">
        <mc:Choice Requires="a14">
          <p:sp>
            <p:nvSpPr>
              <p:cNvPr id="4" name="Textfeld 3"/>
              <p:cNvSpPr txBox="1"/>
              <p:nvPr/>
            </p:nvSpPr>
            <p:spPr>
              <a:xfrm>
                <a:off x="380718" y="5598938"/>
                <a:ext cx="787791"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7200" i="1" smtClean="0">
                          <a:solidFill>
                            <a:srgbClr val="FF0000"/>
                          </a:solidFill>
                          <a:latin typeface="Cambria Math" panose="02040503050406030204" pitchFamily="18" charset="0"/>
                          <a:sym typeface="Wingdings 2" panose="05020102010507070707" pitchFamily="18" charset="2"/>
                        </a:rPr>
                        <m:t></m:t>
                      </m:r>
                    </m:oMath>
                  </m:oMathPara>
                </a14:m>
                <a:endParaRPr lang="de-DE" dirty="0">
                  <a:solidFill>
                    <a:srgbClr val="FF0000"/>
                  </a:solidFill>
                </a:endParaRPr>
              </a:p>
            </p:txBody>
          </p:sp>
        </mc:Choice>
        <mc:Fallback xmlns="">
          <p:sp>
            <p:nvSpPr>
              <p:cNvPr id="4" name="Textfeld 3"/>
              <p:cNvSpPr txBox="1">
                <a:spLocks noRot="1" noChangeAspect="1" noMove="1" noResize="1" noEditPoints="1" noAdjustHandles="1" noChangeArrowheads="1" noChangeShapeType="1" noTextEdit="1"/>
              </p:cNvSpPr>
              <p:nvPr/>
            </p:nvSpPr>
            <p:spPr>
              <a:xfrm>
                <a:off x="380718" y="5598938"/>
                <a:ext cx="787791" cy="1107996"/>
              </a:xfrm>
              <a:prstGeom prst="rect">
                <a:avLst/>
              </a:prstGeom>
              <a:blipFill rotWithShape="0">
                <a:blip r:embed="rId3"/>
                <a:stretch>
                  <a:fillRect/>
                </a:stretch>
              </a:blipFill>
            </p:spPr>
            <p:txBody>
              <a:bodyPr/>
              <a:lstStyle/>
              <a:p>
                <a:r>
                  <a:rPr lang="de-DE">
                    <a:noFill/>
                  </a:rPr>
                  <a:t> </a:t>
                </a:r>
              </a:p>
            </p:txBody>
          </p:sp>
        </mc:Fallback>
      </mc:AlternateContent>
      <p:pic>
        <p:nvPicPr>
          <p:cNvPr id="2" name="Grafik 1"/>
          <p:cNvPicPr>
            <a:picLocks noChangeAspect="1"/>
          </p:cNvPicPr>
          <p:nvPr/>
        </p:nvPicPr>
        <p:blipFill>
          <a:blip r:embed="rId4"/>
          <a:stretch>
            <a:fillRect/>
          </a:stretch>
        </p:blipFill>
        <p:spPr>
          <a:xfrm>
            <a:off x="380718" y="1492980"/>
            <a:ext cx="3530100" cy="5213954"/>
          </a:xfrm>
          <a:prstGeom prst="rect">
            <a:avLst/>
          </a:prstGeom>
        </p:spPr>
      </p:pic>
    </p:spTree>
    <p:extLst>
      <p:ext uri="{BB962C8B-B14F-4D97-AF65-F5344CB8AC3E}">
        <p14:creationId xmlns:p14="http://schemas.microsoft.com/office/powerpoint/2010/main" val="13210913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7460167" y="1765173"/>
            <a:ext cx="4627756" cy="1200329"/>
          </a:xfrm>
          <a:prstGeom prst="rect">
            <a:avLst/>
          </a:prstGeom>
          <a:noFill/>
        </p:spPr>
        <p:txBody>
          <a:bodyPr wrap="square" rtlCol="0">
            <a:spAutoFit/>
          </a:bodyPr>
          <a:lstStyle/>
          <a:p>
            <a:r>
              <a:rPr lang="en-US" sz="2400" b="1" dirty="0" smtClean="0"/>
              <a:t>Migration </a:t>
            </a:r>
            <a:r>
              <a:rPr lang="en-US" sz="2400" dirty="0" smtClean="0"/>
              <a:t/>
            </a:r>
            <a:br>
              <a:rPr lang="en-US" sz="2400" dirty="0" smtClean="0"/>
            </a:br>
            <a:r>
              <a:rPr lang="en-US" sz="2400" dirty="0" smtClean="0"/>
              <a:t>Read from Azure Blob storage</a:t>
            </a:r>
          </a:p>
          <a:p>
            <a:r>
              <a:rPr lang="en-US" sz="2400" dirty="0" smtClean="0"/>
              <a:t>Write to  OneDrive for Business</a:t>
            </a:r>
            <a:endParaRPr lang="en-US" sz="2400" dirty="0"/>
          </a:p>
        </p:txBody>
      </p:sp>
      <mc:AlternateContent xmlns:mc="http://schemas.openxmlformats.org/markup-compatibility/2006" xmlns:a14="http://schemas.microsoft.com/office/drawing/2010/main">
        <mc:Choice Requires="a14">
          <p:sp>
            <p:nvSpPr>
              <p:cNvPr id="4" name="Textfeld 3"/>
              <p:cNvSpPr txBox="1"/>
              <p:nvPr/>
            </p:nvSpPr>
            <p:spPr>
              <a:xfrm>
                <a:off x="380718" y="5598938"/>
                <a:ext cx="787791"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sz="7200" i="1" smtClean="0">
                          <a:solidFill>
                            <a:srgbClr val="FF0000"/>
                          </a:solidFill>
                          <a:latin typeface="Cambria Math" panose="02040503050406030204" pitchFamily="18" charset="0"/>
                          <a:sym typeface="Wingdings 2" panose="05020102010507070707" pitchFamily="18" charset="2"/>
                        </a:rPr>
                        <m:t></m:t>
                      </m:r>
                    </m:oMath>
                  </m:oMathPara>
                </a14:m>
                <a:endParaRPr lang="de-DE" dirty="0">
                  <a:solidFill>
                    <a:srgbClr val="FF0000"/>
                  </a:solidFill>
                </a:endParaRPr>
              </a:p>
            </p:txBody>
          </p:sp>
        </mc:Choice>
        <mc:Fallback xmlns="">
          <p:sp>
            <p:nvSpPr>
              <p:cNvPr id="4" name="Textfeld 3"/>
              <p:cNvSpPr txBox="1">
                <a:spLocks noRot="1" noChangeAspect="1" noMove="1" noResize="1" noEditPoints="1" noAdjustHandles="1" noChangeArrowheads="1" noChangeShapeType="1" noTextEdit="1"/>
              </p:cNvSpPr>
              <p:nvPr/>
            </p:nvSpPr>
            <p:spPr>
              <a:xfrm>
                <a:off x="380718" y="5598938"/>
                <a:ext cx="787791" cy="1107996"/>
              </a:xfrm>
              <a:prstGeom prst="rect">
                <a:avLst/>
              </a:prstGeom>
              <a:blipFill rotWithShape="0">
                <a:blip r:embed="rId3"/>
                <a:stretch>
                  <a:fillRect/>
                </a:stretch>
              </a:blipFill>
            </p:spPr>
            <p:txBody>
              <a:bodyPr/>
              <a:lstStyle/>
              <a:p>
                <a:r>
                  <a:rPr lang="de-DE">
                    <a:noFill/>
                  </a:rPr>
                  <a:t> </a:t>
                </a:r>
              </a:p>
            </p:txBody>
          </p:sp>
        </mc:Fallback>
      </mc:AlternateContent>
      <p:pic>
        <p:nvPicPr>
          <p:cNvPr id="5" name="Grafik 4"/>
          <p:cNvPicPr>
            <a:picLocks noChangeAspect="1"/>
          </p:cNvPicPr>
          <p:nvPr/>
        </p:nvPicPr>
        <p:blipFill>
          <a:blip r:embed="rId4"/>
          <a:stretch>
            <a:fillRect/>
          </a:stretch>
        </p:blipFill>
        <p:spPr>
          <a:xfrm>
            <a:off x="225973" y="1574844"/>
            <a:ext cx="7037341" cy="4868159"/>
          </a:xfrm>
          <a:prstGeom prst="rect">
            <a:avLst/>
          </a:prstGeom>
        </p:spPr>
      </p:pic>
    </p:spTree>
    <p:extLst>
      <p:ext uri="{BB962C8B-B14F-4D97-AF65-F5344CB8AC3E}">
        <p14:creationId xmlns:p14="http://schemas.microsoft.com/office/powerpoint/2010/main" val="5302748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199" y="3245944"/>
            <a:ext cx="2412489" cy="1243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endParaRPr lang="en-US" dirty="0">
              <a:solidFill>
                <a:prstClr val="white"/>
              </a:solidFill>
            </a:endParaRPr>
          </a:p>
        </p:txBody>
      </p:sp>
      <p:sp>
        <p:nvSpPr>
          <p:cNvPr id="4" name="Rectangle 3"/>
          <p:cNvSpPr/>
          <p:nvPr/>
        </p:nvSpPr>
        <p:spPr>
          <a:xfrm>
            <a:off x="5143022" y="3264718"/>
            <a:ext cx="2387936"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sp>
        <p:nvSpPr>
          <p:cNvPr id="21" name="Rectangle 3"/>
          <p:cNvSpPr/>
          <p:nvPr/>
        </p:nvSpPr>
        <p:spPr>
          <a:xfrm>
            <a:off x="7687751" y="3264718"/>
            <a:ext cx="1825200"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a:solidFill>
                <a:prstClr val="white"/>
              </a:solidFill>
            </a:endParaRPr>
          </a:p>
        </p:txBody>
      </p:sp>
      <p:sp>
        <p:nvSpPr>
          <p:cNvPr id="20" name="Rectangle 3"/>
          <p:cNvSpPr/>
          <p:nvPr/>
        </p:nvSpPr>
        <p:spPr>
          <a:xfrm>
            <a:off x="3466898" y="3255130"/>
            <a:ext cx="1392781" cy="1234674"/>
          </a:xfrm>
          <a:prstGeom prst="rect">
            <a:avLst/>
          </a:prstGeom>
        </p:spPr>
        <p:style>
          <a:lnRef idx="3">
            <a:schemeClr val="lt1"/>
          </a:lnRef>
          <a:fillRef idx="1">
            <a:schemeClr val="accent2"/>
          </a:fillRef>
          <a:effectRef idx="1">
            <a:schemeClr val="accent2"/>
          </a:effectRef>
          <a:fontRef idx="minor">
            <a:schemeClr val="lt1"/>
          </a:fontRef>
        </p:style>
        <p:txBody>
          <a:bodyPr rtlCol="0" anchor="t"/>
          <a:lstStyle/>
          <a:p>
            <a:pPr algn="ctr"/>
            <a:r>
              <a:rPr lang="en-US" dirty="0" smtClean="0">
                <a:solidFill>
                  <a:prstClr val="white"/>
                </a:solidFill>
              </a:rPr>
              <a:t>Groups</a:t>
            </a:r>
            <a:endParaRPr lang="en-US" dirty="0">
              <a:solidFill>
                <a:srgbClr val="FFC000"/>
              </a:solidFill>
            </a:endParaRPr>
          </a:p>
        </p:txBody>
      </p:sp>
      <p:sp>
        <p:nvSpPr>
          <p:cNvPr id="2" name="Textfeld 1"/>
          <p:cNvSpPr txBox="1"/>
          <p:nvPr/>
        </p:nvSpPr>
        <p:spPr>
          <a:xfrm>
            <a:off x="5075889" y="2695039"/>
            <a:ext cx="6467707" cy="2590639"/>
          </a:xfrm>
          <a:prstGeom prst="rect">
            <a:avLst/>
          </a:prstGeom>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chor="t">
            <a:normAutofit/>
          </a:bodyPr>
          <a:lstStyle/>
          <a:p>
            <a:r>
              <a:rPr lang="de-DE" sz="1600" b="1" dirty="0" smtClean="0"/>
              <a:t>Still in Development </a:t>
            </a:r>
            <a:r>
              <a:rPr lang="de-DE" sz="1600" dirty="0" smtClean="0">
                <a:solidFill>
                  <a:schemeClr val="tx2">
                    <a:lumMod val="60000"/>
                    <a:lumOff val="40000"/>
                  </a:schemeClr>
                </a:solidFill>
              </a:rPr>
              <a:t>(</a:t>
            </a:r>
            <a:r>
              <a:rPr lang="de-DE" sz="1600" dirty="0" err="1" smtClean="0">
                <a:solidFill>
                  <a:schemeClr val="tx2">
                    <a:lumMod val="60000"/>
                    <a:lumOff val="40000"/>
                  </a:schemeClr>
                </a:solidFill>
              </a:rPr>
              <a:t>see</a:t>
            </a:r>
            <a:r>
              <a:rPr lang="de-DE" sz="1600" dirty="0" smtClean="0">
                <a:solidFill>
                  <a:schemeClr val="tx2">
                    <a:lumMod val="60000"/>
                    <a:lumOff val="40000"/>
                  </a:schemeClr>
                </a:solidFill>
              </a:rPr>
              <a:t> Microsoft Roadmap)</a:t>
            </a:r>
            <a:br>
              <a:rPr lang="de-DE" sz="1600" dirty="0" smtClean="0">
                <a:solidFill>
                  <a:schemeClr val="tx2">
                    <a:lumMod val="60000"/>
                    <a:lumOff val="40000"/>
                  </a:schemeClr>
                </a:solidFill>
              </a:rPr>
            </a:br>
            <a:r>
              <a:rPr lang="de-DE" sz="1600" dirty="0" smtClean="0">
                <a:solidFill>
                  <a:schemeClr val="tx2">
                    <a:lumMod val="60000"/>
                    <a:lumOff val="40000"/>
                  </a:schemeClr>
                </a:solidFill>
              </a:rPr>
              <a:t/>
            </a:r>
            <a:br>
              <a:rPr lang="de-DE" sz="1600" dirty="0" smtClean="0">
                <a:solidFill>
                  <a:schemeClr val="tx2">
                    <a:lumMod val="60000"/>
                    <a:lumOff val="40000"/>
                  </a:schemeClr>
                </a:solidFill>
              </a:rPr>
            </a:br>
            <a:r>
              <a:rPr lang="en-US" sz="1600" b="1" dirty="0" smtClean="0">
                <a:solidFill>
                  <a:schemeClr val="tx2">
                    <a:lumMod val="60000"/>
                    <a:lumOff val="40000"/>
                  </a:schemeClr>
                </a:solidFill>
              </a:rPr>
              <a:t>Storage </a:t>
            </a:r>
            <a:r>
              <a:rPr lang="en-US" sz="1600" b="1" dirty="0">
                <a:solidFill>
                  <a:schemeClr val="tx2">
                    <a:lumMod val="60000"/>
                    <a:lumOff val="40000"/>
                  </a:schemeClr>
                </a:solidFill>
              </a:rPr>
              <a:t>and file upload improvements for Sites and OneDrive for </a:t>
            </a:r>
            <a:r>
              <a:rPr lang="en-US" sz="1600" b="1" dirty="0" smtClean="0">
                <a:solidFill>
                  <a:schemeClr val="tx2">
                    <a:lumMod val="60000"/>
                    <a:lumOff val="40000"/>
                  </a:schemeClr>
                </a:solidFill>
              </a:rPr>
              <a:t>Business</a:t>
            </a:r>
          </a:p>
          <a:p>
            <a:r>
              <a:rPr lang="en-US" sz="1600" dirty="0">
                <a:solidFill>
                  <a:schemeClr val="tx2">
                    <a:lumMod val="60000"/>
                    <a:lumOff val="40000"/>
                  </a:schemeClr>
                </a:solidFill>
              </a:rPr>
              <a:t>This update will bring two key enhancements for Sites in Office 365, videos uploaded into Office 365 Video, and OneDrive for Business. First, you will be able to upload files greater than 2GB - up to 10GB - to both Sites' document libraries and OneDrive for Business. We, too, will provide a greater amount of default storage for Office 365 Sites usage (for documents and information); Office 365 tenants will now get </a:t>
            </a:r>
            <a:r>
              <a:rPr lang="en-US" sz="1600" b="1" dirty="0">
                <a:solidFill>
                  <a:srgbClr val="FF0000"/>
                </a:solidFill>
              </a:rPr>
              <a:t>1TB</a:t>
            </a:r>
            <a:r>
              <a:rPr lang="en-US" sz="1600" dirty="0">
                <a:solidFill>
                  <a:schemeClr val="tx2">
                    <a:lumMod val="60000"/>
                    <a:lumOff val="40000"/>
                  </a:schemeClr>
                </a:solidFill>
              </a:rPr>
              <a:t> + (500MB * # of E/A/G users); this calculation used to be 10GB + (500MB * # of E/A/G users). </a:t>
            </a:r>
            <a:endParaRPr lang="de-DE" sz="1600" dirty="0" smtClean="0">
              <a:solidFill>
                <a:schemeClr val="tx2">
                  <a:lumMod val="60000"/>
                  <a:lumOff val="40000"/>
                </a:schemeClr>
              </a:solidFill>
            </a:endParaRPr>
          </a:p>
        </p:txBody>
      </p:sp>
      <p:sp>
        <p:nvSpPr>
          <p:cNvPr id="17" name="Rectangle 3"/>
          <p:cNvSpPr/>
          <p:nvPr/>
        </p:nvSpPr>
        <p:spPr>
          <a:xfrm>
            <a:off x="838199" y="1860214"/>
            <a:ext cx="4021480" cy="392332"/>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b="1" dirty="0" smtClean="0">
                <a:solidFill>
                  <a:srgbClr val="FF0000"/>
                </a:solidFill>
              </a:rPr>
              <a:t>1TB</a:t>
            </a:r>
            <a:r>
              <a:rPr lang="en-US" dirty="0" smtClean="0"/>
              <a:t> </a:t>
            </a:r>
            <a:r>
              <a:rPr lang="en-US" dirty="0"/>
              <a:t>+ (500MB * # of E/A/G users</a:t>
            </a:r>
            <a:endParaRPr lang="en-US" dirty="0">
              <a:solidFill>
                <a:prstClr val="white"/>
              </a:solidFill>
            </a:endParaRPr>
          </a:p>
        </p:txBody>
      </p:sp>
      <p:sp>
        <p:nvSpPr>
          <p:cNvPr id="18" name="Textfeld 17"/>
          <p:cNvSpPr txBox="1"/>
          <p:nvPr/>
        </p:nvSpPr>
        <p:spPr>
          <a:xfrm>
            <a:off x="3802566" y="367990"/>
            <a:ext cx="7551234" cy="769441"/>
          </a:xfrm>
          <a:prstGeom prst="rect">
            <a:avLst/>
          </a:prstGeom>
          <a:noFill/>
        </p:spPr>
        <p:txBody>
          <a:bodyPr wrap="square" rtlCol="0">
            <a:spAutoFit/>
          </a:bodyPr>
          <a:lstStyle/>
          <a:p>
            <a:r>
              <a:rPr lang="de-DE" sz="4400" dirty="0" err="1" smtClean="0">
                <a:solidFill>
                  <a:schemeClr val="bg1"/>
                </a:solidFill>
              </a:rPr>
              <a:t>Tenant</a:t>
            </a:r>
            <a:r>
              <a:rPr lang="de-DE" sz="4400" dirty="0" smtClean="0">
                <a:solidFill>
                  <a:schemeClr val="bg1"/>
                </a:solidFill>
              </a:rPr>
              <a:t> Storage</a:t>
            </a:r>
            <a:endParaRPr lang="de-DE" sz="4400" dirty="0">
              <a:solidFill>
                <a:schemeClr val="bg1"/>
              </a:solidFill>
            </a:endParaRPr>
          </a:p>
        </p:txBody>
      </p:sp>
      <p:sp>
        <p:nvSpPr>
          <p:cNvPr id="19" name="Rectangle 3"/>
          <p:cNvSpPr/>
          <p:nvPr/>
        </p:nvSpPr>
        <p:spPr>
          <a:xfrm>
            <a:off x="5143022" y="1860214"/>
            <a:ext cx="2387936" cy="392332"/>
          </a:xfrm>
          <a:prstGeom prst="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dirty="0" smtClean="0"/>
              <a:t>1 TB each user</a:t>
            </a:r>
            <a:endParaRPr lang="en-US" dirty="0">
              <a:solidFill>
                <a:prstClr val="white"/>
              </a:solidFill>
            </a:endParaRPr>
          </a:p>
        </p:txBody>
      </p:sp>
      <p:sp>
        <p:nvSpPr>
          <p:cNvPr id="5" name="Geschweifte Klammer links 4"/>
          <p:cNvSpPr/>
          <p:nvPr/>
        </p:nvSpPr>
        <p:spPr>
          <a:xfrm rot="5400000">
            <a:off x="2682128" y="699466"/>
            <a:ext cx="333619" cy="4021479"/>
          </a:xfrm>
          <a:prstGeom prst="leftBrace">
            <a:avLst>
              <a:gd name="adj1" fmla="val 0"/>
              <a:gd name="adj2" fmla="val 50000"/>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86587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199" y="3245944"/>
            <a:ext cx="2412489" cy="1243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tabLst>
                <a:tab pos="719138" algn="l"/>
              </a:tabLst>
            </a:pPr>
            <a:r>
              <a:rPr lang="en-US" dirty="0" smtClean="0">
                <a:solidFill>
                  <a:prstClr val="white"/>
                </a:solidFill>
              </a:rPr>
              <a:t>SharePoint</a:t>
            </a:r>
            <a:br>
              <a:rPr lang="en-US" dirty="0" smtClean="0">
                <a:solidFill>
                  <a:prstClr val="white"/>
                </a:solidFill>
              </a:rPr>
            </a:br>
            <a:r>
              <a:rPr lang="en-US" dirty="0" smtClean="0">
                <a:solidFill>
                  <a:prstClr val="white"/>
                </a:solidFill>
              </a:rPr>
              <a:t>Team Sites</a:t>
            </a:r>
            <a:br>
              <a:rPr lang="en-US" dirty="0" smtClean="0">
                <a:solidFill>
                  <a:prstClr val="white"/>
                </a:solidFill>
              </a:rPr>
            </a:br>
            <a:endParaRPr lang="en-US" dirty="0">
              <a:solidFill>
                <a:prstClr val="white"/>
              </a:solidFill>
            </a:endParaRPr>
          </a:p>
        </p:txBody>
      </p:sp>
      <p:sp>
        <p:nvSpPr>
          <p:cNvPr id="4" name="Rectangle 3"/>
          <p:cNvSpPr/>
          <p:nvPr/>
        </p:nvSpPr>
        <p:spPr>
          <a:xfrm>
            <a:off x="5143022" y="3264718"/>
            <a:ext cx="2387936" cy="1225086"/>
          </a:xfrm>
          <a:prstGeom prst="rect">
            <a:avLst/>
          </a:prstGeom>
        </p:spPr>
        <p:style>
          <a:lnRef idx="0">
            <a:schemeClr val="accent3"/>
          </a:lnRef>
          <a:fillRef idx="3">
            <a:schemeClr val="accent3"/>
          </a:fillRef>
          <a:effectRef idx="3">
            <a:schemeClr val="accent3"/>
          </a:effectRef>
          <a:fontRef idx="minor">
            <a:schemeClr val="lt1"/>
          </a:fontRef>
        </p:style>
        <p:txBody>
          <a:bodyPr rtlCol="0" anchor="t"/>
          <a:lstStyle/>
          <a:p>
            <a:pPr algn="ctr"/>
            <a:r>
              <a:rPr lang="en-US" dirty="0" smtClean="0">
                <a:solidFill>
                  <a:prstClr val="white"/>
                </a:solidFill>
              </a:rPr>
              <a:t>OneDrive </a:t>
            </a:r>
            <a:br>
              <a:rPr lang="en-US" dirty="0" smtClean="0">
                <a:solidFill>
                  <a:prstClr val="white"/>
                </a:solidFill>
              </a:rPr>
            </a:br>
            <a:r>
              <a:rPr lang="en-US" dirty="0" smtClean="0">
                <a:solidFill>
                  <a:prstClr val="white"/>
                </a:solidFill>
              </a:rPr>
              <a:t>for Business</a:t>
            </a:r>
            <a:br>
              <a:rPr lang="en-US" dirty="0" smtClean="0">
                <a:solidFill>
                  <a:prstClr val="white"/>
                </a:solidFill>
              </a:rPr>
            </a:br>
            <a:endParaRPr lang="en-US" dirty="0">
              <a:solidFill>
                <a:prstClr val="white"/>
              </a:solidFill>
            </a:endParaRPr>
          </a:p>
        </p:txBody>
      </p:sp>
      <p:sp>
        <p:nvSpPr>
          <p:cNvPr id="21" name="Rectangle 3"/>
          <p:cNvSpPr/>
          <p:nvPr/>
        </p:nvSpPr>
        <p:spPr>
          <a:xfrm>
            <a:off x="7687751" y="3264718"/>
            <a:ext cx="1825200" cy="1225086"/>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smtClean="0">
                <a:solidFill>
                  <a:prstClr val="white"/>
                </a:solidFill>
              </a:rPr>
              <a:t>OneDrive</a:t>
            </a:r>
          </a:p>
          <a:p>
            <a:pPr algn="ctr"/>
            <a:r>
              <a:rPr lang="en-US" dirty="0" smtClean="0">
                <a:solidFill>
                  <a:prstClr val="white"/>
                </a:solidFill>
              </a:rPr>
              <a:t>Personal</a:t>
            </a:r>
            <a:br>
              <a:rPr lang="en-US" dirty="0" smtClean="0">
                <a:solidFill>
                  <a:prstClr val="white"/>
                </a:solidFill>
              </a:rPr>
            </a:br>
            <a:endParaRPr lang="en-US" dirty="0">
              <a:solidFill>
                <a:prstClr val="white"/>
              </a:solidFill>
            </a:endParaRPr>
          </a:p>
        </p:txBody>
      </p:sp>
      <p:sp>
        <p:nvSpPr>
          <p:cNvPr id="20" name="Rectangle 3"/>
          <p:cNvSpPr/>
          <p:nvPr/>
        </p:nvSpPr>
        <p:spPr>
          <a:xfrm>
            <a:off x="3466898" y="3255130"/>
            <a:ext cx="1392781" cy="1234674"/>
          </a:xfrm>
          <a:prstGeom prst="rect">
            <a:avLst/>
          </a:prstGeom>
        </p:spPr>
        <p:style>
          <a:lnRef idx="3">
            <a:schemeClr val="lt1"/>
          </a:lnRef>
          <a:fillRef idx="1">
            <a:schemeClr val="accent2"/>
          </a:fillRef>
          <a:effectRef idx="1">
            <a:schemeClr val="accent2"/>
          </a:effectRef>
          <a:fontRef idx="minor">
            <a:schemeClr val="lt1"/>
          </a:fontRef>
        </p:style>
        <p:txBody>
          <a:bodyPr rtlCol="0" anchor="t"/>
          <a:lstStyle/>
          <a:p>
            <a:pPr algn="ctr"/>
            <a:r>
              <a:rPr lang="en-US" dirty="0" smtClean="0">
                <a:solidFill>
                  <a:prstClr val="white"/>
                </a:solidFill>
              </a:rPr>
              <a:t>Groups</a:t>
            </a:r>
            <a:endParaRPr lang="en-US" dirty="0">
              <a:solidFill>
                <a:srgbClr val="FFC000"/>
              </a:solidFill>
            </a:endParaRPr>
          </a:p>
        </p:txBody>
      </p:sp>
      <p:sp>
        <p:nvSpPr>
          <p:cNvPr id="18" name="Textfeld 17"/>
          <p:cNvSpPr txBox="1"/>
          <p:nvPr/>
        </p:nvSpPr>
        <p:spPr>
          <a:xfrm>
            <a:off x="3802566" y="367990"/>
            <a:ext cx="7551234" cy="769441"/>
          </a:xfrm>
          <a:prstGeom prst="rect">
            <a:avLst/>
          </a:prstGeom>
          <a:noFill/>
        </p:spPr>
        <p:txBody>
          <a:bodyPr wrap="square" rtlCol="0">
            <a:spAutoFit/>
          </a:bodyPr>
          <a:lstStyle/>
          <a:p>
            <a:r>
              <a:rPr lang="de-DE" sz="4400" dirty="0" smtClean="0">
                <a:solidFill>
                  <a:schemeClr val="bg1"/>
                </a:solidFill>
              </a:rPr>
              <a:t>Filename </a:t>
            </a:r>
            <a:r>
              <a:rPr lang="de-DE" sz="4400" dirty="0" err="1" smtClean="0">
                <a:solidFill>
                  <a:schemeClr val="bg1"/>
                </a:solidFill>
              </a:rPr>
              <a:t>restrictions</a:t>
            </a:r>
            <a:endParaRPr lang="de-DE" sz="4400" dirty="0">
              <a:solidFill>
                <a:schemeClr val="bg1"/>
              </a:solidFill>
            </a:endParaRPr>
          </a:p>
        </p:txBody>
      </p:sp>
      <p:sp>
        <p:nvSpPr>
          <p:cNvPr id="5" name="Geschweifte Klammer links 4"/>
          <p:cNvSpPr/>
          <p:nvPr/>
        </p:nvSpPr>
        <p:spPr>
          <a:xfrm rot="16200000">
            <a:off x="3986415" y="1566367"/>
            <a:ext cx="396327" cy="6692762"/>
          </a:xfrm>
          <a:prstGeom prst="leftBrace">
            <a:avLst>
              <a:gd name="adj1" fmla="val 0"/>
              <a:gd name="adj2" fmla="val 50000"/>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de-DE"/>
          </a:p>
        </p:txBody>
      </p:sp>
      <p:grpSp>
        <p:nvGrpSpPr>
          <p:cNvPr id="6" name="Gruppieren 5"/>
          <p:cNvGrpSpPr/>
          <p:nvPr/>
        </p:nvGrpSpPr>
        <p:grpSpPr>
          <a:xfrm>
            <a:off x="3889443" y="5202605"/>
            <a:ext cx="1266037" cy="852654"/>
            <a:chOff x="2179391" y="5285730"/>
            <a:chExt cx="1266037" cy="852654"/>
          </a:xfrm>
        </p:grpSpPr>
        <p:sp>
          <p:nvSpPr>
            <p:cNvPr id="22" name="Freeform 20"/>
            <p:cNvSpPr>
              <a:spLocks noEditPoints="1"/>
            </p:cNvSpPr>
            <p:nvPr/>
          </p:nvSpPr>
          <p:spPr bwMode="black">
            <a:xfrm>
              <a:off x="2179391" y="5285730"/>
              <a:ext cx="591377" cy="41114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grpSp>
          <p:nvGrpSpPr>
            <p:cNvPr id="23" name="Group 101"/>
            <p:cNvGrpSpPr/>
            <p:nvPr/>
          </p:nvGrpSpPr>
          <p:grpSpPr>
            <a:xfrm>
              <a:off x="2475079" y="5762076"/>
              <a:ext cx="312490" cy="159582"/>
              <a:chOff x="8569475" y="3863142"/>
              <a:chExt cx="364264" cy="150323"/>
            </a:xfrm>
          </p:grpSpPr>
          <p:cxnSp>
            <p:nvCxnSpPr>
              <p:cNvPr id="25" name="Straight Connector 102"/>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103"/>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 name="Straight Connector 115"/>
            <p:cNvCxnSpPr/>
            <p:nvPr/>
          </p:nvCxnSpPr>
          <p:spPr>
            <a:xfrm flipH="1" flipV="1">
              <a:off x="2189528" y="5746838"/>
              <a:ext cx="547673"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121"/>
            <p:cNvSpPr>
              <a:spLocks noEditPoints="1"/>
            </p:cNvSpPr>
            <p:nvPr/>
          </p:nvSpPr>
          <p:spPr bwMode="black">
            <a:xfrm>
              <a:off x="2851265" y="5467853"/>
              <a:ext cx="594163" cy="67053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noFill/>
              </a:endParaRPr>
            </a:p>
          </p:txBody>
        </p:sp>
      </p:grpSp>
      <p:sp>
        <p:nvSpPr>
          <p:cNvPr id="2" name="Textfeld 1"/>
          <p:cNvSpPr txBox="1"/>
          <p:nvPr/>
        </p:nvSpPr>
        <p:spPr>
          <a:xfrm>
            <a:off x="5562776" y="1555003"/>
            <a:ext cx="6467707" cy="2590639"/>
          </a:xfrm>
          <a:prstGeom prst="rect">
            <a:avLst/>
          </a:prstGeom>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chor="t">
            <a:normAutofit lnSpcReduction="10000"/>
          </a:bodyPr>
          <a:lstStyle/>
          <a:p>
            <a:r>
              <a:rPr lang="de-DE" sz="1600" b="1" dirty="0" smtClean="0"/>
              <a:t>Still in Development </a:t>
            </a:r>
            <a:r>
              <a:rPr lang="de-DE" sz="1600" dirty="0" smtClean="0">
                <a:solidFill>
                  <a:schemeClr val="tx2">
                    <a:lumMod val="60000"/>
                    <a:lumOff val="40000"/>
                  </a:schemeClr>
                </a:solidFill>
              </a:rPr>
              <a:t>(</a:t>
            </a:r>
            <a:r>
              <a:rPr lang="de-DE" sz="1600" dirty="0" err="1" smtClean="0">
                <a:solidFill>
                  <a:schemeClr val="tx2">
                    <a:lumMod val="60000"/>
                    <a:lumOff val="40000"/>
                  </a:schemeClr>
                </a:solidFill>
              </a:rPr>
              <a:t>see</a:t>
            </a:r>
            <a:r>
              <a:rPr lang="de-DE" sz="1600" dirty="0" smtClean="0">
                <a:solidFill>
                  <a:schemeClr val="tx2">
                    <a:lumMod val="60000"/>
                    <a:lumOff val="40000"/>
                  </a:schemeClr>
                </a:solidFill>
              </a:rPr>
              <a:t> Microsoft Roadmap)</a:t>
            </a:r>
            <a:br>
              <a:rPr lang="de-DE" sz="1600" dirty="0" smtClean="0">
                <a:solidFill>
                  <a:schemeClr val="tx2">
                    <a:lumMod val="60000"/>
                    <a:lumOff val="40000"/>
                  </a:schemeClr>
                </a:solidFill>
              </a:rPr>
            </a:br>
            <a:r>
              <a:rPr lang="de-DE" sz="1600" dirty="0" smtClean="0">
                <a:solidFill>
                  <a:schemeClr val="tx2">
                    <a:lumMod val="60000"/>
                    <a:lumOff val="40000"/>
                  </a:schemeClr>
                </a:solidFill>
              </a:rPr>
              <a:t/>
            </a:r>
            <a:br>
              <a:rPr lang="de-DE" sz="1600" dirty="0" smtClean="0">
                <a:solidFill>
                  <a:schemeClr val="tx2">
                    <a:lumMod val="60000"/>
                    <a:lumOff val="40000"/>
                  </a:schemeClr>
                </a:solidFill>
              </a:rPr>
            </a:br>
            <a:r>
              <a:rPr lang="en-US" sz="1600" b="1" dirty="0" smtClean="0">
                <a:solidFill>
                  <a:schemeClr val="tx2">
                    <a:lumMod val="60000"/>
                    <a:lumOff val="40000"/>
                  </a:schemeClr>
                </a:solidFill>
              </a:rPr>
              <a:t>OneDrive </a:t>
            </a:r>
            <a:r>
              <a:rPr lang="en-US" sz="1600" b="1" dirty="0">
                <a:solidFill>
                  <a:schemeClr val="tx2">
                    <a:lumMod val="60000"/>
                    <a:lumOff val="40000"/>
                  </a:schemeClr>
                </a:solidFill>
              </a:rPr>
              <a:t>for Business filename support </a:t>
            </a:r>
            <a:r>
              <a:rPr lang="en-US" sz="1600" b="1" dirty="0" smtClean="0">
                <a:solidFill>
                  <a:schemeClr val="tx2">
                    <a:lumMod val="60000"/>
                    <a:lumOff val="40000"/>
                  </a:schemeClr>
                </a:solidFill>
              </a:rPr>
              <a:t>improvements</a:t>
            </a:r>
          </a:p>
          <a:p>
            <a:r>
              <a:rPr lang="en-US" sz="1600" dirty="0">
                <a:solidFill>
                  <a:schemeClr val="tx2">
                    <a:lumMod val="60000"/>
                    <a:lumOff val="40000"/>
                  </a:schemeClr>
                </a:solidFill>
              </a:rPr>
              <a:t>We’re adding support for file names that contain </a:t>
            </a:r>
            <a:r>
              <a:rPr lang="en-US" sz="1600" b="1" dirty="0">
                <a:solidFill>
                  <a:srgbClr val="FF0000"/>
                </a:solidFill>
              </a:rPr>
              <a:t>‘%’</a:t>
            </a:r>
            <a:r>
              <a:rPr lang="en-US" sz="1600" dirty="0">
                <a:solidFill>
                  <a:schemeClr val="tx2">
                    <a:lumMod val="60000"/>
                    <a:lumOff val="40000"/>
                  </a:schemeClr>
                </a:solidFill>
              </a:rPr>
              <a:t> or</a:t>
            </a:r>
            <a:r>
              <a:rPr lang="en-US" sz="1600" b="1" dirty="0">
                <a:solidFill>
                  <a:schemeClr val="tx2">
                    <a:lumMod val="60000"/>
                    <a:lumOff val="40000"/>
                  </a:schemeClr>
                </a:solidFill>
              </a:rPr>
              <a:t> </a:t>
            </a:r>
            <a:r>
              <a:rPr lang="en-US" sz="1600" b="1" dirty="0">
                <a:solidFill>
                  <a:srgbClr val="FF0000"/>
                </a:solidFill>
              </a:rPr>
              <a:t>‘#’</a:t>
            </a:r>
            <a:r>
              <a:rPr lang="en-US" sz="1600" b="1" dirty="0">
                <a:solidFill>
                  <a:schemeClr val="tx2">
                    <a:lumMod val="60000"/>
                    <a:lumOff val="40000"/>
                  </a:schemeClr>
                </a:solidFill>
              </a:rPr>
              <a:t> </a:t>
            </a:r>
            <a:r>
              <a:rPr lang="en-US" sz="1600" dirty="0">
                <a:solidFill>
                  <a:schemeClr val="tx2">
                    <a:lumMod val="60000"/>
                    <a:lumOff val="40000"/>
                  </a:schemeClr>
                </a:solidFill>
              </a:rPr>
              <a:t>characters. Previously these were blocked for upload to OneDrive for Business. Additionally for all other blocked characters in filenames, OneDrive for Business will warn the user of a problem with their filename and provide them with the opportunity to rename the file to continue the upload. Finally, OneDrive for business will support filenames up to </a:t>
            </a:r>
            <a:r>
              <a:rPr lang="en-US" sz="1600" b="1" dirty="0">
                <a:solidFill>
                  <a:srgbClr val="FF0000"/>
                </a:solidFill>
              </a:rPr>
              <a:t>256 </a:t>
            </a:r>
            <a:r>
              <a:rPr lang="en-US" sz="1600" dirty="0">
                <a:solidFill>
                  <a:schemeClr val="tx2">
                    <a:lumMod val="60000"/>
                    <a:lumOff val="40000"/>
                  </a:schemeClr>
                </a:solidFill>
              </a:rPr>
              <a:t>characters in length. Together these changes will help users and organizations more easily adopt OneDrive for Business. </a:t>
            </a:r>
            <a:endParaRPr lang="de-DE" sz="1600" dirty="0" smtClean="0">
              <a:solidFill>
                <a:schemeClr val="tx2">
                  <a:lumMod val="60000"/>
                  <a:lumOff val="40000"/>
                </a:schemeClr>
              </a:solidFill>
            </a:endParaRPr>
          </a:p>
        </p:txBody>
      </p:sp>
    </p:spTree>
    <p:extLst>
      <p:ext uri="{BB962C8B-B14F-4D97-AF65-F5344CB8AC3E}">
        <p14:creationId xmlns:p14="http://schemas.microsoft.com/office/powerpoint/2010/main" val="420523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3"/>
          <p:cNvSpPr txBox="1">
            <a:spLocks/>
          </p:cNvSpPr>
          <p:nvPr/>
        </p:nvSpPr>
        <p:spPr>
          <a:xfrm>
            <a:off x="369624" y="228601"/>
            <a:ext cx="6888368" cy="74771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solidFill>
                  <a:srgbClr val="0072C6"/>
                </a:solidFill>
              </a:rPr>
              <a:t>Recommendations</a:t>
            </a:r>
            <a:endParaRPr lang="en-US" sz="4400" dirty="0">
              <a:solidFill>
                <a:srgbClr val="0072C6"/>
              </a:solidFill>
            </a:endParaRPr>
          </a:p>
        </p:txBody>
      </p:sp>
      <p:sp>
        <p:nvSpPr>
          <p:cNvPr id="158" name="Down Arrow 157"/>
          <p:cNvSpPr/>
          <p:nvPr/>
        </p:nvSpPr>
        <p:spPr>
          <a:xfrm>
            <a:off x="-1459812" y="1928108"/>
            <a:ext cx="1240403" cy="4566678"/>
          </a:xfrm>
          <a:prstGeom prst="downArrow">
            <a:avLst/>
          </a:prstGeom>
          <a:solidFill>
            <a:srgbClr val="FF6825"/>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 name="Rectangle 3"/>
          <p:cNvSpPr/>
          <p:nvPr/>
        </p:nvSpPr>
        <p:spPr>
          <a:xfrm>
            <a:off x="426478" y="925243"/>
            <a:ext cx="4109379" cy="5092449"/>
          </a:xfrm>
          <a:prstGeom prst="rect">
            <a:avLst/>
          </a:prstGeom>
        </p:spPr>
        <p:style>
          <a:lnRef idx="3">
            <a:schemeClr val="lt1"/>
          </a:lnRef>
          <a:fillRef idx="1">
            <a:schemeClr val="accent6"/>
          </a:fillRef>
          <a:effectRef idx="1">
            <a:schemeClr val="accent6"/>
          </a:effectRef>
          <a:fontRef idx="minor">
            <a:schemeClr val="lt1"/>
          </a:fontRef>
        </p:style>
        <p:txBody>
          <a:bodyPr rtlCol="0" anchor="t"/>
          <a:lstStyle/>
          <a:p>
            <a:pPr lvl="1"/>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Read Blog Posts</a:t>
            </a:r>
          </a:p>
          <a:p>
            <a:pPr marL="742950" lvl="1" indent="-285750">
              <a:buFont typeface="Arial" panose="020B0604020202020204" pitchFamily="34" charset="0"/>
              <a:buChar char="•"/>
            </a:pPr>
            <a:r>
              <a:rPr lang="en-US" sz="1600" dirty="0">
                <a:solidFill>
                  <a:schemeClr val="bg1"/>
                </a:solidFill>
              </a:rPr>
              <a:t>Microsoft OneDrive Blog:</a:t>
            </a:r>
            <a:br>
              <a:rPr lang="en-US" sz="1600" dirty="0">
                <a:solidFill>
                  <a:schemeClr val="bg1"/>
                </a:solidFill>
              </a:rPr>
            </a:br>
            <a:r>
              <a:rPr lang="en-US" sz="1600" dirty="0">
                <a:solidFill>
                  <a:srgbClr val="FF0000"/>
                </a:solidFill>
              </a:rPr>
              <a:t>http://blog.onedrive.com</a:t>
            </a:r>
            <a:r>
              <a:rPr lang="en-US" sz="1600" dirty="0" smtClean="0">
                <a:solidFill>
                  <a:srgbClr val="FF0000"/>
                </a:solidFill>
              </a:rPr>
              <a:t>/</a:t>
            </a:r>
          </a:p>
          <a:p>
            <a:pPr lvl="1"/>
            <a:endParaRPr lang="en-US" sz="1600" dirty="0">
              <a:solidFill>
                <a:srgbClr val="FF0000"/>
              </a:solidFill>
            </a:endParaRPr>
          </a:p>
          <a:p>
            <a:pPr marL="742950" lvl="1" indent="-285750">
              <a:buFont typeface="Arial" panose="020B0604020202020204" pitchFamily="34" charset="0"/>
              <a:buChar char="•"/>
            </a:pPr>
            <a:r>
              <a:rPr lang="en-US" sz="1600" dirty="0">
                <a:solidFill>
                  <a:schemeClr val="bg1"/>
                </a:solidFill>
              </a:rPr>
              <a:t>Hans Brender News: </a:t>
            </a:r>
            <a:br>
              <a:rPr lang="en-US" sz="1600" dirty="0">
                <a:solidFill>
                  <a:schemeClr val="bg1"/>
                </a:solidFill>
              </a:rPr>
            </a:br>
            <a:r>
              <a:rPr lang="en-US" sz="1600" dirty="0">
                <a:solidFill>
                  <a:srgbClr val="FF0000"/>
                </a:solidFill>
              </a:rPr>
              <a:t>https://</a:t>
            </a:r>
            <a:r>
              <a:rPr lang="en-US" sz="1600" dirty="0" smtClean="0">
                <a:solidFill>
                  <a:srgbClr val="FF0000"/>
                </a:solidFill>
              </a:rPr>
              <a:t>hansbrender.wordpress.com/</a:t>
            </a:r>
            <a:endParaRPr lang="en-US" sz="1600" dirty="0">
              <a:solidFill>
                <a:srgbClr val="FF0000"/>
              </a:solidFill>
            </a:endParaRPr>
          </a:p>
          <a:p>
            <a:pPr marL="1200150" lvl="2" indent="-285750">
              <a:buFont typeface="Arial" panose="020B0604020202020204" pitchFamily="34" charset="0"/>
              <a:buChar char="•"/>
            </a:pPr>
            <a:r>
              <a:rPr lang="en-US" sz="1600" dirty="0">
                <a:solidFill>
                  <a:schemeClr val="bg1"/>
                </a:solidFill>
              </a:rPr>
              <a:t>OneDrive</a:t>
            </a:r>
            <a:br>
              <a:rPr lang="en-US" sz="1600" dirty="0">
                <a:solidFill>
                  <a:schemeClr val="bg1"/>
                </a:solidFill>
              </a:rPr>
            </a:br>
            <a:r>
              <a:rPr lang="en-US" sz="1600" dirty="0">
                <a:solidFill>
                  <a:srgbClr val="FF0000"/>
                </a:solidFill>
              </a:rPr>
              <a:t>http://bit.ly/1yBOz4f</a:t>
            </a:r>
            <a:r>
              <a:rPr lang="en-US" sz="1600" dirty="0">
                <a:solidFill>
                  <a:schemeClr val="bg1"/>
                </a:solidFill>
              </a:rPr>
              <a:t/>
            </a:r>
            <a:br>
              <a:rPr lang="en-US" sz="1600" dirty="0">
                <a:solidFill>
                  <a:schemeClr val="bg1"/>
                </a:solidFill>
              </a:rPr>
            </a:br>
            <a:r>
              <a:rPr lang="en-US" sz="1600" dirty="0" smtClean="0">
                <a:solidFill>
                  <a:schemeClr val="bg1"/>
                </a:solidFill>
              </a:rPr>
              <a:t>OneDrive </a:t>
            </a:r>
            <a:r>
              <a:rPr lang="en-US" sz="1600" dirty="0">
                <a:solidFill>
                  <a:schemeClr val="bg1"/>
                </a:solidFill>
              </a:rPr>
              <a:t>for Business</a:t>
            </a:r>
            <a:br>
              <a:rPr lang="en-US" sz="1600" dirty="0">
                <a:solidFill>
                  <a:schemeClr val="bg1"/>
                </a:solidFill>
              </a:rPr>
            </a:br>
            <a:r>
              <a:rPr lang="en-US" sz="1600" dirty="0">
                <a:solidFill>
                  <a:srgbClr val="FF0000"/>
                </a:solidFill>
              </a:rPr>
              <a:t>http://bit.ly/1SyzCbM</a:t>
            </a:r>
            <a:endParaRPr lang="en-US" sz="1600" dirty="0" smtClean="0">
              <a:solidFill>
                <a:srgbClr val="FF0000"/>
              </a:solidFill>
            </a:endParaRPr>
          </a:p>
          <a:p>
            <a:pPr marL="1200150" lvl="2" indent="-285750">
              <a:buFont typeface="Arial" panose="020B0604020202020204" pitchFamily="34" charset="0"/>
              <a:buChar char="•"/>
            </a:pPr>
            <a:r>
              <a:rPr lang="en-US" sz="1600" dirty="0" smtClean="0">
                <a:solidFill>
                  <a:schemeClr val="bg1"/>
                </a:solidFill>
              </a:rPr>
              <a:t>Next Generation Sync Client</a:t>
            </a:r>
            <a:br>
              <a:rPr lang="en-US" sz="1600" dirty="0" smtClean="0">
                <a:solidFill>
                  <a:schemeClr val="bg1"/>
                </a:solidFill>
              </a:rPr>
            </a:br>
            <a:r>
              <a:rPr lang="en-US" sz="1600" dirty="0">
                <a:solidFill>
                  <a:srgbClr val="FF0000"/>
                </a:solidFill>
              </a:rPr>
              <a:t>http://bit.ly/1FPACVG</a:t>
            </a:r>
            <a:endParaRPr lang="en-US" sz="1600" dirty="0" smtClean="0">
              <a:solidFill>
                <a:schemeClr val="bg1"/>
              </a:solidFill>
            </a:endParaRPr>
          </a:p>
          <a:p>
            <a:pPr marL="1200150" lvl="2" indent="-285750">
              <a:buFont typeface="Arial" panose="020B0604020202020204" pitchFamily="34" charset="0"/>
              <a:buChar char="•"/>
            </a:pPr>
            <a:endParaRPr lang="en-US" sz="1600" dirty="0">
              <a:solidFill>
                <a:srgbClr val="FF0000"/>
              </a:solidFill>
            </a:endParaRPr>
          </a:p>
          <a:p>
            <a:pPr marL="742950" lvl="1" indent="-285750">
              <a:buFont typeface="Arial" panose="020B0604020202020204" pitchFamily="34" charset="0"/>
              <a:buChar char="•"/>
            </a:pPr>
            <a:r>
              <a:rPr lang="en-US" sz="1600" dirty="0">
                <a:solidFill>
                  <a:schemeClr val="bg1"/>
                </a:solidFill>
              </a:rPr>
              <a:t>M</a:t>
            </a:r>
            <a:r>
              <a:rPr lang="en-US" sz="1600" dirty="0" smtClean="0">
                <a:solidFill>
                  <a:schemeClr val="bg1"/>
                </a:solidFill>
              </a:rPr>
              <a:t>icrosoft Office 365 Roadmap: </a:t>
            </a:r>
            <a:br>
              <a:rPr lang="en-US" sz="1600" dirty="0" smtClean="0">
                <a:solidFill>
                  <a:schemeClr val="bg1"/>
                </a:solidFill>
              </a:rPr>
            </a:br>
            <a:r>
              <a:rPr lang="en-US" sz="1600" dirty="0" smtClean="0">
                <a:solidFill>
                  <a:srgbClr val="FF0000"/>
                </a:solidFill>
              </a:rPr>
              <a:t>http://roadmap.office.com/en-us/</a:t>
            </a:r>
          </a:p>
        </p:txBody>
      </p:sp>
      <p:sp>
        <p:nvSpPr>
          <p:cNvPr id="6" name="Rectangle 4"/>
          <p:cNvSpPr/>
          <p:nvPr/>
        </p:nvSpPr>
        <p:spPr>
          <a:xfrm>
            <a:off x="466237" y="2103120"/>
            <a:ext cx="4019022" cy="3864361"/>
          </a:xfrm>
          <a:prstGeom prst="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pic>
        <p:nvPicPr>
          <p:cNvPr id="2" name="Grafik 1"/>
          <p:cNvPicPr>
            <a:picLocks noChangeAspect="1"/>
          </p:cNvPicPr>
          <p:nvPr/>
        </p:nvPicPr>
        <p:blipFill>
          <a:blip r:embed="rId3"/>
          <a:stretch>
            <a:fillRect/>
          </a:stretch>
        </p:blipFill>
        <p:spPr>
          <a:xfrm>
            <a:off x="4592711" y="925243"/>
            <a:ext cx="6817830" cy="50924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7537047"/>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3"/>
          <p:cNvSpPr txBox="1">
            <a:spLocks/>
          </p:cNvSpPr>
          <p:nvPr/>
        </p:nvSpPr>
        <p:spPr>
          <a:xfrm>
            <a:off x="369624" y="228601"/>
            <a:ext cx="6888368" cy="74771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solidFill>
                  <a:srgbClr val="0072C6"/>
                </a:solidFill>
              </a:rPr>
              <a:t>Recommendations</a:t>
            </a:r>
            <a:endParaRPr lang="en-US" sz="4400" dirty="0">
              <a:solidFill>
                <a:srgbClr val="0072C6"/>
              </a:solidFill>
            </a:endParaRPr>
          </a:p>
        </p:txBody>
      </p:sp>
      <p:sp>
        <p:nvSpPr>
          <p:cNvPr id="158" name="Down Arrow 157"/>
          <p:cNvSpPr/>
          <p:nvPr/>
        </p:nvSpPr>
        <p:spPr>
          <a:xfrm>
            <a:off x="-1459812" y="1928108"/>
            <a:ext cx="1240403" cy="4566678"/>
          </a:xfrm>
          <a:prstGeom prst="downArrow">
            <a:avLst/>
          </a:prstGeom>
          <a:solidFill>
            <a:srgbClr val="FF6825"/>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 name="Rectangle 3"/>
          <p:cNvSpPr/>
          <p:nvPr/>
        </p:nvSpPr>
        <p:spPr>
          <a:xfrm>
            <a:off x="426478" y="925243"/>
            <a:ext cx="4109379" cy="5092449"/>
          </a:xfrm>
          <a:prstGeom prst="rect">
            <a:avLst/>
          </a:prstGeom>
        </p:spPr>
        <p:style>
          <a:lnRef idx="3">
            <a:schemeClr val="lt1"/>
          </a:lnRef>
          <a:fillRef idx="1">
            <a:schemeClr val="accent6"/>
          </a:fillRef>
          <a:effectRef idx="1">
            <a:schemeClr val="accent6"/>
          </a:effectRef>
          <a:fontRef idx="minor">
            <a:schemeClr val="lt1"/>
          </a:fontRef>
        </p:style>
        <p:txBody>
          <a:bodyPr rtlCol="0" anchor="t"/>
          <a:lstStyle/>
          <a:p>
            <a:pPr lvl="1"/>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Read Blog Posts</a:t>
            </a:r>
          </a:p>
          <a:p>
            <a:pPr marL="742950" lvl="1" indent="-285750">
              <a:buFont typeface="Arial" panose="020B0604020202020204" pitchFamily="34" charset="0"/>
              <a:buChar char="•"/>
            </a:pPr>
            <a:r>
              <a:rPr lang="en-US" sz="1600" dirty="0">
                <a:solidFill>
                  <a:schemeClr val="bg1"/>
                </a:solidFill>
              </a:rPr>
              <a:t>Microsoft OneDrive Blog:</a:t>
            </a:r>
            <a:br>
              <a:rPr lang="en-US" sz="1600" dirty="0">
                <a:solidFill>
                  <a:schemeClr val="bg1"/>
                </a:solidFill>
              </a:rPr>
            </a:br>
            <a:r>
              <a:rPr lang="en-US" sz="1600" dirty="0">
                <a:solidFill>
                  <a:srgbClr val="FF0000"/>
                </a:solidFill>
              </a:rPr>
              <a:t>http://blog.onedrive.com</a:t>
            </a:r>
            <a:r>
              <a:rPr lang="en-US" sz="1600" dirty="0" smtClean="0">
                <a:solidFill>
                  <a:srgbClr val="FF0000"/>
                </a:solidFill>
              </a:rPr>
              <a:t>/</a:t>
            </a:r>
          </a:p>
          <a:p>
            <a:pPr lvl="1"/>
            <a:endParaRPr lang="en-US" sz="1600" dirty="0">
              <a:solidFill>
                <a:srgbClr val="FF0000"/>
              </a:solidFill>
            </a:endParaRPr>
          </a:p>
          <a:p>
            <a:pPr marL="742950" lvl="1" indent="-285750">
              <a:buFont typeface="Arial" panose="020B0604020202020204" pitchFamily="34" charset="0"/>
              <a:buChar char="•"/>
            </a:pPr>
            <a:r>
              <a:rPr lang="en-US" sz="1600" dirty="0">
                <a:solidFill>
                  <a:schemeClr val="bg1"/>
                </a:solidFill>
              </a:rPr>
              <a:t>Hans Brender News: </a:t>
            </a:r>
            <a:br>
              <a:rPr lang="en-US" sz="1600" dirty="0">
                <a:solidFill>
                  <a:schemeClr val="bg1"/>
                </a:solidFill>
              </a:rPr>
            </a:br>
            <a:r>
              <a:rPr lang="en-US" sz="1600" dirty="0">
                <a:solidFill>
                  <a:srgbClr val="FF0000"/>
                </a:solidFill>
              </a:rPr>
              <a:t>https://</a:t>
            </a:r>
            <a:r>
              <a:rPr lang="en-US" sz="1600" dirty="0" smtClean="0">
                <a:solidFill>
                  <a:srgbClr val="FF0000"/>
                </a:solidFill>
              </a:rPr>
              <a:t>hansbrender.wordpress.com/</a:t>
            </a:r>
            <a:endParaRPr lang="en-US" sz="1600" dirty="0">
              <a:solidFill>
                <a:srgbClr val="FF0000"/>
              </a:solidFill>
            </a:endParaRPr>
          </a:p>
          <a:p>
            <a:pPr marL="1200150" lvl="2" indent="-285750">
              <a:buFont typeface="Arial" panose="020B0604020202020204" pitchFamily="34" charset="0"/>
              <a:buChar char="•"/>
            </a:pPr>
            <a:r>
              <a:rPr lang="en-US" sz="1600" dirty="0">
                <a:solidFill>
                  <a:schemeClr val="bg1"/>
                </a:solidFill>
              </a:rPr>
              <a:t>OneDrive</a:t>
            </a:r>
            <a:br>
              <a:rPr lang="en-US" sz="1600" dirty="0">
                <a:solidFill>
                  <a:schemeClr val="bg1"/>
                </a:solidFill>
              </a:rPr>
            </a:br>
            <a:r>
              <a:rPr lang="en-US" sz="1600" dirty="0">
                <a:solidFill>
                  <a:srgbClr val="FF0000"/>
                </a:solidFill>
              </a:rPr>
              <a:t>http://bit.ly/DE-ODrive</a:t>
            </a:r>
            <a:r>
              <a:rPr lang="en-US" sz="1600" dirty="0">
                <a:solidFill>
                  <a:schemeClr val="bg1"/>
                </a:solidFill>
              </a:rPr>
              <a:t/>
            </a:r>
            <a:br>
              <a:rPr lang="en-US" sz="1600" dirty="0">
                <a:solidFill>
                  <a:schemeClr val="bg1"/>
                </a:solidFill>
              </a:rPr>
            </a:br>
            <a:r>
              <a:rPr lang="en-US" sz="1600" dirty="0">
                <a:solidFill>
                  <a:schemeClr val="bg1"/>
                </a:solidFill>
              </a:rPr>
              <a:t>OneDrive for Business</a:t>
            </a:r>
            <a:br>
              <a:rPr lang="en-US" sz="1600" dirty="0">
                <a:solidFill>
                  <a:schemeClr val="bg1"/>
                </a:solidFill>
              </a:rPr>
            </a:br>
            <a:r>
              <a:rPr lang="en-US" sz="1600" dirty="0">
                <a:solidFill>
                  <a:srgbClr val="FF0000"/>
                </a:solidFill>
              </a:rPr>
              <a:t>http://bit.ly/DE-ODFB</a:t>
            </a:r>
          </a:p>
          <a:p>
            <a:pPr marL="1200150" lvl="2" indent="-285750">
              <a:buFont typeface="Arial" panose="020B0604020202020204" pitchFamily="34" charset="0"/>
              <a:buChar char="•"/>
            </a:pPr>
            <a:r>
              <a:rPr lang="en-US" sz="1600" dirty="0">
                <a:solidFill>
                  <a:schemeClr val="bg1"/>
                </a:solidFill>
              </a:rPr>
              <a:t>Next Generation Sync Client</a:t>
            </a:r>
            <a:br>
              <a:rPr lang="en-US" sz="1600" dirty="0">
                <a:solidFill>
                  <a:schemeClr val="bg1"/>
                </a:solidFill>
              </a:rPr>
            </a:br>
            <a:r>
              <a:rPr lang="en-US" sz="1600" dirty="0">
                <a:solidFill>
                  <a:srgbClr val="FF0000"/>
                </a:solidFill>
              </a:rPr>
              <a:t>http://bit.ly/DE-NGSC</a:t>
            </a:r>
            <a:endParaRPr lang="en-US" sz="1600" dirty="0">
              <a:solidFill>
                <a:schemeClr val="bg1"/>
              </a:solidFill>
            </a:endParaRPr>
          </a:p>
          <a:p>
            <a:pPr marL="1200150" lvl="2" indent="-285750">
              <a:buFont typeface="Arial" panose="020B0604020202020204" pitchFamily="34" charset="0"/>
              <a:buChar char="•"/>
            </a:pPr>
            <a:endParaRPr lang="en-US" sz="1600" dirty="0">
              <a:solidFill>
                <a:srgbClr val="FF0000"/>
              </a:solidFill>
            </a:endParaRPr>
          </a:p>
          <a:p>
            <a:pPr marL="742950" lvl="1" indent="-285750">
              <a:buFont typeface="Arial" panose="020B0604020202020204" pitchFamily="34" charset="0"/>
              <a:buChar char="•"/>
            </a:pPr>
            <a:r>
              <a:rPr lang="en-US" sz="1600" dirty="0">
                <a:solidFill>
                  <a:schemeClr val="bg1"/>
                </a:solidFill>
              </a:rPr>
              <a:t>M</a:t>
            </a:r>
            <a:r>
              <a:rPr lang="en-US" sz="1600" dirty="0" smtClean="0">
                <a:solidFill>
                  <a:schemeClr val="bg1"/>
                </a:solidFill>
              </a:rPr>
              <a:t>icrosoft Office 365 Roadmap: </a:t>
            </a:r>
            <a:br>
              <a:rPr lang="en-US" sz="1600" dirty="0" smtClean="0">
                <a:solidFill>
                  <a:schemeClr val="bg1"/>
                </a:solidFill>
              </a:rPr>
            </a:br>
            <a:r>
              <a:rPr lang="en-US" sz="1600" dirty="0" smtClean="0">
                <a:solidFill>
                  <a:srgbClr val="FF0000"/>
                </a:solidFill>
              </a:rPr>
              <a:t>http://roadmap.office.com/en-us/</a:t>
            </a:r>
          </a:p>
        </p:txBody>
      </p:sp>
      <p:sp>
        <p:nvSpPr>
          <p:cNvPr id="6" name="Rectangle 4"/>
          <p:cNvSpPr/>
          <p:nvPr/>
        </p:nvSpPr>
        <p:spPr>
          <a:xfrm>
            <a:off x="466237" y="4229100"/>
            <a:ext cx="4019022" cy="1738381"/>
          </a:xfrm>
          <a:prstGeom prst="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pic>
        <p:nvPicPr>
          <p:cNvPr id="7" name="Grafik 6"/>
          <p:cNvPicPr>
            <a:picLocks noChangeAspect="1"/>
          </p:cNvPicPr>
          <p:nvPr/>
        </p:nvPicPr>
        <p:blipFill>
          <a:blip r:embed="rId3"/>
          <a:stretch>
            <a:fillRect/>
          </a:stretch>
        </p:blipFill>
        <p:spPr>
          <a:xfrm>
            <a:off x="4769535" y="925243"/>
            <a:ext cx="3746337" cy="2701977"/>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4"/>
          <a:stretch>
            <a:fillRect/>
          </a:stretch>
        </p:blipFill>
        <p:spPr>
          <a:xfrm>
            <a:off x="6642703" y="1613454"/>
            <a:ext cx="3547988" cy="3484836"/>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5"/>
          <a:stretch>
            <a:fillRect/>
          </a:stretch>
        </p:blipFill>
        <p:spPr>
          <a:xfrm>
            <a:off x="8515872" y="2943882"/>
            <a:ext cx="3405312" cy="33019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955471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3"/>
          <p:cNvSpPr txBox="1">
            <a:spLocks/>
          </p:cNvSpPr>
          <p:nvPr/>
        </p:nvSpPr>
        <p:spPr>
          <a:xfrm>
            <a:off x="369624" y="228601"/>
            <a:ext cx="6888368" cy="74771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solidFill>
                  <a:srgbClr val="0072C6"/>
                </a:solidFill>
              </a:rPr>
              <a:t>Recommendations</a:t>
            </a:r>
            <a:endParaRPr lang="en-US" sz="4400" dirty="0">
              <a:solidFill>
                <a:srgbClr val="0072C6"/>
              </a:solidFill>
            </a:endParaRPr>
          </a:p>
        </p:txBody>
      </p:sp>
      <p:sp>
        <p:nvSpPr>
          <p:cNvPr id="158" name="Down Arrow 157"/>
          <p:cNvSpPr/>
          <p:nvPr/>
        </p:nvSpPr>
        <p:spPr>
          <a:xfrm>
            <a:off x="-1459812" y="1928108"/>
            <a:ext cx="1240403" cy="4566678"/>
          </a:xfrm>
          <a:prstGeom prst="downArrow">
            <a:avLst/>
          </a:prstGeom>
          <a:solidFill>
            <a:srgbClr val="FF6825"/>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4937760" y="925243"/>
            <a:ext cx="6019844" cy="4948274"/>
          </a:xfrm>
          <a:prstGeom prst="rect">
            <a:avLst/>
          </a:prstGeom>
        </p:spPr>
      </p:pic>
      <p:sp>
        <p:nvSpPr>
          <p:cNvPr id="4" name="Rectangle 3"/>
          <p:cNvSpPr/>
          <p:nvPr/>
        </p:nvSpPr>
        <p:spPr>
          <a:xfrm>
            <a:off x="426478" y="925243"/>
            <a:ext cx="4109379" cy="5092449"/>
          </a:xfrm>
          <a:prstGeom prst="rect">
            <a:avLst/>
          </a:prstGeom>
        </p:spPr>
        <p:style>
          <a:lnRef idx="3">
            <a:schemeClr val="lt1"/>
          </a:lnRef>
          <a:fillRef idx="1">
            <a:schemeClr val="accent6"/>
          </a:fillRef>
          <a:effectRef idx="1">
            <a:schemeClr val="accent6"/>
          </a:effectRef>
          <a:fontRef idx="minor">
            <a:schemeClr val="lt1"/>
          </a:fontRef>
        </p:style>
        <p:txBody>
          <a:bodyPr rtlCol="0" anchor="t"/>
          <a:lstStyle/>
          <a:p>
            <a:pPr lvl="1"/>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Read Blog Posts</a:t>
            </a:r>
          </a:p>
          <a:p>
            <a:pPr marL="742950" lvl="1" indent="-285750">
              <a:buFont typeface="Arial" panose="020B0604020202020204" pitchFamily="34" charset="0"/>
              <a:buChar char="•"/>
            </a:pPr>
            <a:r>
              <a:rPr lang="en-US" sz="1600" dirty="0">
                <a:solidFill>
                  <a:schemeClr val="bg1"/>
                </a:solidFill>
              </a:rPr>
              <a:t>Microsoft OneDrive Blog:</a:t>
            </a:r>
            <a:br>
              <a:rPr lang="en-US" sz="1600" dirty="0">
                <a:solidFill>
                  <a:schemeClr val="bg1"/>
                </a:solidFill>
              </a:rPr>
            </a:br>
            <a:r>
              <a:rPr lang="en-US" sz="1600" dirty="0">
                <a:solidFill>
                  <a:srgbClr val="FF0000"/>
                </a:solidFill>
              </a:rPr>
              <a:t>http://blog.onedrive.com</a:t>
            </a:r>
            <a:r>
              <a:rPr lang="en-US" sz="1600" dirty="0" smtClean="0">
                <a:solidFill>
                  <a:srgbClr val="FF0000"/>
                </a:solidFill>
              </a:rPr>
              <a:t>/</a:t>
            </a:r>
          </a:p>
          <a:p>
            <a:pPr lvl="1"/>
            <a:endParaRPr lang="en-US" sz="1600" dirty="0">
              <a:solidFill>
                <a:srgbClr val="FF0000"/>
              </a:solidFill>
            </a:endParaRPr>
          </a:p>
          <a:p>
            <a:pPr marL="742950" lvl="1" indent="-285750">
              <a:buFont typeface="Arial" panose="020B0604020202020204" pitchFamily="34" charset="0"/>
              <a:buChar char="•"/>
            </a:pPr>
            <a:r>
              <a:rPr lang="en-US" sz="1600" dirty="0">
                <a:solidFill>
                  <a:schemeClr val="bg1"/>
                </a:solidFill>
              </a:rPr>
              <a:t>Hans Brender News: </a:t>
            </a:r>
            <a:br>
              <a:rPr lang="en-US" sz="1600" dirty="0">
                <a:solidFill>
                  <a:schemeClr val="bg1"/>
                </a:solidFill>
              </a:rPr>
            </a:br>
            <a:r>
              <a:rPr lang="en-US" sz="1600" dirty="0">
                <a:solidFill>
                  <a:srgbClr val="FF0000"/>
                </a:solidFill>
              </a:rPr>
              <a:t>https://</a:t>
            </a:r>
            <a:r>
              <a:rPr lang="en-US" sz="1600" dirty="0" smtClean="0">
                <a:solidFill>
                  <a:srgbClr val="FF0000"/>
                </a:solidFill>
              </a:rPr>
              <a:t>hansbrender.wordpress.com/</a:t>
            </a:r>
            <a:endParaRPr lang="en-US" sz="1600" dirty="0">
              <a:solidFill>
                <a:srgbClr val="FF0000"/>
              </a:solidFill>
            </a:endParaRPr>
          </a:p>
          <a:p>
            <a:pPr marL="1200150" lvl="2" indent="-285750">
              <a:buFont typeface="Arial" panose="020B0604020202020204" pitchFamily="34" charset="0"/>
              <a:buChar char="•"/>
            </a:pPr>
            <a:r>
              <a:rPr lang="en-US" sz="1600" dirty="0" smtClean="0">
                <a:solidFill>
                  <a:schemeClr val="bg1"/>
                </a:solidFill>
              </a:rPr>
              <a:t>OneDrive</a:t>
            </a:r>
            <a:br>
              <a:rPr lang="en-US" sz="1600" dirty="0" smtClean="0">
                <a:solidFill>
                  <a:schemeClr val="bg1"/>
                </a:solidFill>
              </a:rPr>
            </a:br>
            <a:r>
              <a:rPr lang="en-US" sz="1600" dirty="0">
                <a:solidFill>
                  <a:srgbClr val="FF0000"/>
                </a:solidFill>
              </a:rPr>
              <a:t>http://bit.ly/DE-ODrive</a:t>
            </a:r>
            <a:r>
              <a:rPr lang="en-US" sz="1600" dirty="0">
                <a:solidFill>
                  <a:schemeClr val="bg1"/>
                </a:solidFill>
              </a:rPr>
              <a:t/>
            </a:r>
            <a:br>
              <a:rPr lang="en-US" sz="1600" dirty="0">
                <a:solidFill>
                  <a:schemeClr val="bg1"/>
                </a:solidFill>
              </a:rPr>
            </a:br>
            <a:r>
              <a:rPr lang="en-US" sz="1600" dirty="0">
                <a:solidFill>
                  <a:schemeClr val="bg1"/>
                </a:solidFill>
              </a:rPr>
              <a:t>OneDrive for Business</a:t>
            </a:r>
            <a:br>
              <a:rPr lang="en-US" sz="1600" dirty="0">
                <a:solidFill>
                  <a:schemeClr val="bg1"/>
                </a:solidFill>
              </a:rPr>
            </a:br>
            <a:r>
              <a:rPr lang="en-US" sz="1600" dirty="0">
                <a:solidFill>
                  <a:srgbClr val="FF0000"/>
                </a:solidFill>
              </a:rPr>
              <a:t>http://bit.ly/DE-ODFB</a:t>
            </a:r>
          </a:p>
          <a:p>
            <a:pPr marL="1200150" lvl="2" indent="-285750">
              <a:buFont typeface="Arial" panose="020B0604020202020204" pitchFamily="34" charset="0"/>
              <a:buChar char="•"/>
            </a:pPr>
            <a:r>
              <a:rPr lang="en-US" sz="1600" dirty="0">
                <a:solidFill>
                  <a:schemeClr val="bg1"/>
                </a:solidFill>
              </a:rPr>
              <a:t>Next Generation Sync Client</a:t>
            </a:r>
            <a:br>
              <a:rPr lang="en-US" sz="1600" dirty="0">
                <a:solidFill>
                  <a:schemeClr val="bg1"/>
                </a:solidFill>
              </a:rPr>
            </a:br>
            <a:r>
              <a:rPr lang="en-US" sz="1600" dirty="0">
                <a:solidFill>
                  <a:srgbClr val="FF0000"/>
                </a:solidFill>
              </a:rPr>
              <a:t>http://bit.ly/DE-NGSC</a:t>
            </a:r>
            <a:endParaRPr lang="en-US" sz="1600" dirty="0">
              <a:solidFill>
                <a:schemeClr val="bg1"/>
              </a:solidFill>
            </a:endParaRPr>
          </a:p>
          <a:p>
            <a:pPr marL="1200150" lvl="2" indent="-285750">
              <a:buFont typeface="Arial" panose="020B0604020202020204" pitchFamily="34" charset="0"/>
              <a:buChar char="•"/>
            </a:pPr>
            <a:endParaRPr lang="en-US" sz="1600" dirty="0">
              <a:solidFill>
                <a:srgbClr val="FF0000"/>
              </a:solidFill>
            </a:endParaRPr>
          </a:p>
          <a:p>
            <a:pPr marL="742950" lvl="1" indent="-285750">
              <a:buFont typeface="Arial" panose="020B0604020202020204" pitchFamily="34" charset="0"/>
              <a:buChar char="•"/>
            </a:pPr>
            <a:r>
              <a:rPr lang="en-US" sz="1600" dirty="0">
                <a:solidFill>
                  <a:schemeClr val="bg1"/>
                </a:solidFill>
              </a:rPr>
              <a:t>M</a:t>
            </a:r>
            <a:r>
              <a:rPr lang="en-US" sz="1600" dirty="0" smtClean="0">
                <a:solidFill>
                  <a:schemeClr val="bg1"/>
                </a:solidFill>
              </a:rPr>
              <a:t>icrosoft Office 365 Roadmap: </a:t>
            </a:r>
            <a:br>
              <a:rPr lang="en-US" sz="1600" dirty="0" smtClean="0">
                <a:solidFill>
                  <a:schemeClr val="bg1"/>
                </a:solidFill>
              </a:rPr>
            </a:br>
            <a:r>
              <a:rPr lang="en-US" sz="1600" dirty="0" smtClean="0">
                <a:solidFill>
                  <a:srgbClr val="FF0000"/>
                </a:solidFill>
              </a:rPr>
              <a:t>http://roadmap.office.com/en-us/</a:t>
            </a:r>
          </a:p>
        </p:txBody>
      </p:sp>
    </p:spTree>
    <p:extLst>
      <p:ext uri="{BB962C8B-B14F-4D97-AF65-F5344CB8AC3E}">
        <p14:creationId xmlns:p14="http://schemas.microsoft.com/office/powerpoint/2010/main" val="3076678383"/>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3"/>
          <p:cNvSpPr txBox="1">
            <a:spLocks/>
          </p:cNvSpPr>
          <p:nvPr/>
        </p:nvSpPr>
        <p:spPr>
          <a:xfrm>
            <a:off x="369624" y="228601"/>
            <a:ext cx="6888368" cy="74771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solidFill>
                  <a:srgbClr val="0072C6"/>
                </a:solidFill>
              </a:rPr>
              <a:t>Recommendations</a:t>
            </a:r>
            <a:endParaRPr lang="en-US" sz="4400" dirty="0">
              <a:solidFill>
                <a:srgbClr val="0072C6"/>
              </a:solidFill>
            </a:endParaRPr>
          </a:p>
        </p:txBody>
      </p:sp>
      <p:sp>
        <p:nvSpPr>
          <p:cNvPr id="158" name="Down Arrow 157"/>
          <p:cNvSpPr/>
          <p:nvPr/>
        </p:nvSpPr>
        <p:spPr>
          <a:xfrm>
            <a:off x="-1459812" y="1928108"/>
            <a:ext cx="1240403" cy="4566678"/>
          </a:xfrm>
          <a:prstGeom prst="downArrow">
            <a:avLst/>
          </a:prstGeom>
          <a:solidFill>
            <a:srgbClr val="FF6825"/>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4" name="Rectangle 3"/>
          <p:cNvSpPr/>
          <p:nvPr/>
        </p:nvSpPr>
        <p:spPr>
          <a:xfrm>
            <a:off x="426478" y="925243"/>
            <a:ext cx="4109379" cy="5092449"/>
          </a:xfrm>
          <a:prstGeom prst="rect">
            <a:avLst/>
          </a:prstGeom>
        </p:spPr>
        <p:style>
          <a:lnRef idx="3">
            <a:schemeClr val="lt1"/>
          </a:lnRef>
          <a:fillRef idx="1">
            <a:schemeClr val="accent6"/>
          </a:fillRef>
          <a:effectRef idx="1">
            <a:schemeClr val="accent6"/>
          </a:effectRef>
          <a:fontRef idx="minor">
            <a:schemeClr val="lt1"/>
          </a:fontRef>
        </p:style>
        <p:txBody>
          <a:bodyPr rtlCol="0" anchor="t"/>
          <a:lstStyle/>
          <a:p>
            <a:pPr lvl="1"/>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Read Blog Posts</a:t>
            </a:r>
          </a:p>
          <a:p>
            <a:pPr marL="742950" lvl="1" indent="-285750">
              <a:buFont typeface="Arial" panose="020B0604020202020204" pitchFamily="34" charset="0"/>
              <a:buChar char="•"/>
            </a:pPr>
            <a:r>
              <a:rPr lang="en-US" sz="1600" dirty="0">
                <a:solidFill>
                  <a:schemeClr val="bg1"/>
                </a:solidFill>
              </a:rPr>
              <a:t>Microsoft OneDrive Blog:</a:t>
            </a:r>
            <a:br>
              <a:rPr lang="en-US" sz="1600" dirty="0">
                <a:solidFill>
                  <a:schemeClr val="bg1"/>
                </a:solidFill>
              </a:rPr>
            </a:br>
            <a:r>
              <a:rPr lang="en-US" sz="1600" dirty="0">
                <a:solidFill>
                  <a:srgbClr val="FF0000"/>
                </a:solidFill>
              </a:rPr>
              <a:t>http://blog.onedrive.com</a:t>
            </a:r>
            <a:r>
              <a:rPr lang="en-US" sz="1600" dirty="0" smtClean="0">
                <a:solidFill>
                  <a:srgbClr val="FF0000"/>
                </a:solidFill>
              </a:rPr>
              <a:t>/</a:t>
            </a:r>
          </a:p>
          <a:p>
            <a:pPr lvl="1"/>
            <a:endParaRPr lang="en-US" sz="1600" dirty="0">
              <a:solidFill>
                <a:srgbClr val="FF0000"/>
              </a:solidFill>
            </a:endParaRPr>
          </a:p>
          <a:p>
            <a:pPr marL="742950" lvl="1" indent="-285750">
              <a:buFont typeface="Arial" panose="020B0604020202020204" pitchFamily="34" charset="0"/>
              <a:buChar char="•"/>
            </a:pPr>
            <a:r>
              <a:rPr lang="en-US" sz="1600" dirty="0">
                <a:solidFill>
                  <a:schemeClr val="bg1"/>
                </a:solidFill>
              </a:rPr>
              <a:t>Hans Brender News: </a:t>
            </a:r>
            <a:br>
              <a:rPr lang="en-US" sz="1600" dirty="0">
                <a:solidFill>
                  <a:schemeClr val="bg1"/>
                </a:solidFill>
              </a:rPr>
            </a:br>
            <a:r>
              <a:rPr lang="en-US" sz="1600" dirty="0">
                <a:solidFill>
                  <a:srgbClr val="FF0000"/>
                </a:solidFill>
              </a:rPr>
              <a:t>https://</a:t>
            </a:r>
            <a:r>
              <a:rPr lang="en-US" sz="1600" dirty="0" smtClean="0">
                <a:solidFill>
                  <a:srgbClr val="FF0000"/>
                </a:solidFill>
              </a:rPr>
              <a:t>hansbrender.wordpress.com/</a:t>
            </a:r>
            <a:endParaRPr lang="en-US" sz="1600" dirty="0">
              <a:solidFill>
                <a:srgbClr val="FF0000"/>
              </a:solidFill>
            </a:endParaRPr>
          </a:p>
          <a:p>
            <a:pPr marL="1200150" lvl="2" indent="-285750">
              <a:buFont typeface="Arial" panose="020B0604020202020204" pitchFamily="34" charset="0"/>
              <a:buChar char="•"/>
            </a:pPr>
            <a:r>
              <a:rPr lang="en-US" sz="1600" dirty="0">
                <a:solidFill>
                  <a:schemeClr val="bg1"/>
                </a:solidFill>
              </a:rPr>
              <a:t>OneDrive</a:t>
            </a:r>
            <a:br>
              <a:rPr lang="en-US" sz="1600" dirty="0">
                <a:solidFill>
                  <a:schemeClr val="bg1"/>
                </a:solidFill>
              </a:rPr>
            </a:br>
            <a:r>
              <a:rPr lang="en-US" sz="1600" dirty="0">
                <a:solidFill>
                  <a:srgbClr val="FF0000"/>
                </a:solidFill>
              </a:rPr>
              <a:t>http://bit.ly/DE-ODrive</a:t>
            </a:r>
            <a:r>
              <a:rPr lang="en-US" sz="1600" dirty="0">
                <a:solidFill>
                  <a:schemeClr val="bg1"/>
                </a:solidFill>
              </a:rPr>
              <a:t/>
            </a:r>
            <a:br>
              <a:rPr lang="en-US" sz="1600" dirty="0">
                <a:solidFill>
                  <a:schemeClr val="bg1"/>
                </a:solidFill>
              </a:rPr>
            </a:br>
            <a:r>
              <a:rPr lang="en-US" sz="1600" dirty="0" smtClean="0">
                <a:solidFill>
                  <a:schemeClr val="bg1"/>
                </a:solidFill>
              </a:rPr>
              <a:t>OneDrive </a:t>
            </a:r>
            <a:r>
              <a:rPr lang="en-US" sz="1600" dirty="0">
                <a:solidFill>
                  <a:schemeClr val="bg1"/>
                </a:solidFill>
              </a:rPr>
              <a:t>for Business</a:t>
            </a:r>
            <a:br>
              <a:rPr lang="en-US" sz="1600" dirty="0">
                <a:solidFill>
                  <a:schemeClr val="bg1"/>
                </a:solidFill>
              </a:rPr>
            </a:br>
            <a:r>
              <a:rPr lang="en-US" sz="1600" dirty="0">
                <a:solidFill>
                  <a:srgbClr val="FF0000"/>
                </a:solidFill>
              </a:rPr>
              <a:t>http://bit.ly/DE-ODFB</a:t>
            </a:r>
            <a:endParaRPr lang="en-US" sz="1600" dirty="0" smtClean="0">
              <a:solidFill>
                <a:srgbClr val="FF0000"/>
              </a:solidFill>
            </a:endParaRPr>
          </a:p>
          <a:p>
            <a:pPr marL="1200150" lvl="2" indent="-285750">
              <a:buFont typeface="Arial" panose="020B0604020202020204" pitchFamily="34" charset="0"/>
              <a:buChar char="•"/>
            </a:pPr>
            <a:r>
              <a:rPr lang="en-US" sz="1600" dirty="0" smtClean="0">
                <a:solidFill>
                  <a:schemeClr val="bg1"/>
                </a:solidFill>
              </a:rPr>
              <a:t>Next Generation Sync Client</a:t>
            </a:r>
            <a:br>
              <a:rPr lang="en-US" sz="1600" dirty="0" smtClean="0">
                <a:solidFill>
                  <a:schemeClr val="bg1"/>
                </a:solidFill>
              </a:rPr>
            </a:br>
            <a:r>
              <a:rPr lang="en-US" sz="1600" dirty="0">
                <a:solidFill>
                  <a:srgbClr val="FF0000"/>
                </a:solidFill>
              </a:rPr>
              <a:t>http://bit.ly/DE-NGSC</a:t>
            </a:r>
            <a:endParaRPr lang="en-US" sz="1600" dirty="0" smtClean="0">
              <a:solidFill>
                <a:schemeClr val="bg1"/>
              </a:solidFill>
            </a:endParaRPr>
          </a:p>
          <a:p>
            <a:pPr marL="1200150" lvl="2" indent="-285750">
              <a:buFont typeface="Arial" panose="020B0604020202020204" pitchFamily="34" charset="0"/>
              <a:buChar char="•"/>
            </a:pPr>
            <a:endParaRPr lang="en-US" sz="1600" dirty="0">
              <a:solidFill>
                <a:srgbClr val="FF0000"/>
              </a:solidFill>
            </a:endParaRPr>
          </a:p>
          <a:p>
            <a:pPr marL="742950" lvl="1" indent="-285750">
              <a:buFont typeface="Arial" panose="020B0604020202020204" pitchFamily="34" charset="0"/>
              <a:buChar char="•"/>
            </a:pPr>
            <a:r>
              <a:rPr lang="en-US" sz="1600" dirty="0">
                <a:solidFill>
                  <a:schemeClr val="bg1"/>
                </a:solidFill>
              </a:rPr>
              <a:t>M</a:t>
            </a:r>
            <a:r>
              <a:rPr lang="en-US" sz="1600" dirty="0" smtClean="0">
                <a:solidFill>
                  <a:schemeClr val="bg1"/>
                </a:solidFill>
              </a:rPr>
              <a:t>icrosoft Office 365 Roadmap: </a:t>
            </a:r>
            <a:br>
              <a:rPr lang="en-US" sz="1600" dirty="0" smtClean="0">
                <a:solidFill>
                  <a:schemeClr val="bg1"/>
                </a:solidFill>
              </a:rPr>
            </a:br>
            <a:r>
              <a:rPr lang="en-US" sz="1600" dirty="0" smtClean="0">
                <a:solidFill>
                  <a:srgbClr val="FF0000"/>
                </a:solidFill>
              </a:rPr>
              <a:t>http://roadmap.office.com/en-us/</a:t>
            </a:r>
          </a:p>
          <a:p>
            <a:pPr marL="742950" lvl="1" indent="-285750">
              <a:buFont typeface="Arial" panose="020B0604020202020204" pitchFamily="34" charset="0"/>
              <a:buChar char="•"/>
            </a:pPr>
            <a:r>
              <a:rPr lang="en-US" sz="1600" dirty="0" smtClean="0">
                <a:solidFill>
                  <a:schemeClr val="bg1"/>
                </a:solidFill>
              </a:rPr>
              <a:t>Next Generation Sync Client</a:t>
            </a:r>
          </a:p>
        </p:txBody>
      </p:sp>
      <p:sp>
        <p:nvSpPr>
          <p:cNvPr id="3" name="Textfeld 2"/>
          <p:cNvSpPr txBox="1"/>
          <p:nvPr/>
        </p:nvSpPr>
        <p:spPr>
          <a:xfrm>
            <a:off x="4592711" y="976314"/>
            <a:ext cx="7322624" cy="4932117"/>
          </a:xfrm>
          <a:prstGeom prst="rect">
            <a:avLst/>
          </a:prstGeom>
        </p:spPr>
        <p:txBody>
          <a:bodyPr vert="horz" wrap="square" lIns="91440" tIns="45720" rIns="91440" bIns="45720" rtlCol="0" anchor="t">
            <a:normAutofit/>
          </a:bodyPr>
          <a:lstStyle/>
          <a:p>
            <a:r>
              <a:rPr lang="de-DE" sz="1600" b="1" dirty="0">
                <a:hlinkClick r:id="rId3"/>
              </a:rPr>
              <a:t>Lernen Sie den OneDrive for Business-Synchronisierungsclient der nächsten Generation kennen</a:t>
            </a:r>
            <a:endParaRPr lang="en-US" sz="1600" b="1" dirty="0" smtClean="0">
              <a:hlinkClick r:id="rId4"/>
            </a:endParaRPr>
          </a:p>
          <a:p>
            <a:endParaRPr lang="en-US" sz="1600" b="1" dirty="0" smtClean="0">
              <a:hlinkClick r:id="rId4"/>
            </a:endParaRPr>
          </a:p>
          <a:p>
            <a:r>
              <a:rPr lang="en-US" sz="1600" b="1" dirty="0">
                <a:hlinkClick r:id="rId5"/>
              </a:rPr>
              <a:t>Deploying the OneDrive for Business Next Generation Sync Client in an enterprise </a:t>
            </a:r>
            <a:r>
              <a:rPr lang="en-US" sz="1600" b="1" dirty="0" smtClean="0">
                <a:hlinkClick r:id="rId5"/>
              </a:rPr>
              <a:t>environment</a:t>
            </a:r>
            <a:endParaRPr lang="en-US" sz="1600" b="1" dirty="0" smtClean="0"/>
          </a:p>
          <a:p>
            <a:endParaRPr lang="en-US" sz="1600" b="1" dirty="0"/>
          </a:p>
          <a:p>
            <a:r>
              <a:rPr lang="en-US" sz="1600" b="1" dirty="0">
                <a:hlinkClick r:id="rId6"/>
              </a:rPr>
              <a:t>Transition from the existing OneDrive for Business sync </a:t>
            </a:r>
            <a:r>
              <a:rPr lang="en-US" sz="1600" b="1" dirty="0" smtClean="0">
                <a:hlinkClick r:id="rId6"/>
              </a:rPr>
              <a:t>client</a:t>
            </a:r>
            <a:endParaRPr lang="en-US" sz="1600" b="1" dirty="0" smtClean="0"/>
          </a:p>
          <a:p>
            <a:endParaRPr lang="en-US" sz="1600" b="1" dirty="0"/>
          </a:p>
          <a:p>
            <a:r>
              <a:rPr lang="en-US" sz="1600" b="1" dirty="0">
                <a:hlinkClick r:id="rId7"/>
              </a:rPr>
              <a:t>Administrative settings for the OneDrive for Business Next Generation Sync </a:t>
            </a:r>
            <a:r>
              <a:rPr lang="en-US" sz="1600" b="1" dirty="0" smtClean="0">
                <a:hlinkClick r:id="rId7"/>
              </a:rPr>
              <a:t>Client</a:t>
            </a:r>
            <a:endParaRPr lang="en-US" sz="1600" b="1" dirty="0" smtClean="0"/>
          </a:p>
          <a:p>
            <a:endParaRPr lang="en-US" sz="1600" b="1" dirty="0"/>
          </a:p>
          <a:p>
            <a:r>
              <a:rPr lang="en-US" sz="1600" b="1" dirty="0">
                <a:hlinkClick r:id="rId8"/>
              </a:rPr>
              <a:t>Which OneDrive sync client am I using</a:t>
            </a:r>
            <a:r>
              <a:rPr lang="en-US" sz="1600" b="1" dirty="0" smtClean="0">
                <a:hlinkClick r:id="rId8"/>
              </a:rPr>
              <a:t>?</a:t>
            </a:r>
            <a:endParaRPr lang="en-US" sz="1600" b="1" dirty="0" smtClean="0"/>
          </a:p>
          <a:p>
            <a:endParaRPr lang="en-US" sz="1600" b="1" dirty="0"/>
          </a:p>
          <a:p>
            <a:r>
              <a:rPr lang="en-US" sz="1600" b="1" dirty="0">
                <a:hlinkClick r:id="rId9"/>
              </a:rPr>
              <a:t>Restrictions and limitations when you sync OneDrive for Business libraries through OneDrive for </a:t>
            </a:r>
            <a:r>
              <a:rPr lang="en-US" sz="1600" b="1" dirty="0" smtClean="0">
                <a:hlinkClick r:id="rId9"/>
              </a:rPr>
              <a:t>Business</a:t>
            </a:r>
            <a:endParaRPr lang="en-US" sz="1600" b="1" dirty="0" smtClean="0"/>
          </a:p>
          <a:p>
            <a:endParaRPr lang="de-DE" sz="1600" dirty="0"/>
          </a:p>
          <a:p>
            <a:endParaRPr lang="en-US" sz="1600" b="1" dirty="0" smtClean="0">
              <a:hlinkClick r:id="rId4"/>
            </a:endParaRPr>
          </a:p>
          <a:p>
            <a:r>
              <a:rPr lang="en-US" sz="1600" b="1" dirty="0" smtClean="0">
                <a:hlinkClick r:id="rId4"/>
              </a:rPr>
              <a:t>Get </a:t>
            </a:r>
            <a:r>
              <a:rPr lang="en-US" sz="1600" b="1" dirty="0">
                <a:hlinkClick r:id="rId4"/>
              </a:rPr>
              <a:t>started with the OneDrive for Business Next Generation Sync Client in </a:t>
            </a:r>
            <a:r>
              <a:rPr lang="en-US" sz="1600" b="1" dirty="0" smtClean="0">
                <a:hlinkClick r:id="rId4"/>
              </a:rPr>
              <a:t>Windows</a:t>
            </a:r>
            <a:endParaRPr lang="en-US" sz="1600" b="1" dirty="0" smtClean="0"/>
          </a:p>
          <a:p>
            <a:endParaRPr lang="en-US" sz="1600" b="1" dirty="0" smtClean="0">
              <a:hlinkClick r:id="rId8"/>
            </a:endParaRPr>
          </a:p>
        </p:txBody>
      </p:sp>
    </p:spTree>
    <p:extLst>
      <p:ext uri="{BB962C8B-B14F-4D97-AF65-F5344CB8AC3E}">
        <p14:creationId xmlns:p14="http://schemas.microsoft.com/office/powerpoint/2010/main" val="2487597093"/>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a:xfrm>
            <a:off x="2601815" y="3709019"/>
            <a:ext cx="2992298" cy="1661993"/>
          </a:xfrm>
        </p:spPr>
        <p:txBody>
          <a:bodyPr/>
          <a:lstStyle/>
          <a:p>
            <a:pPr algn="ctr"/>
            <a:r>
              <a:rPr lang="en-US" sz="4800" b="1" dirty="0" smtClean="0"/>
              <a:t>questions</a:t>
            </a:r>
            <a:endParaRPr lang="en-US" sz="4800" b="1" dirty="0"/>
          </a:p>
          <a:p>
            <a:endParaRPr lang="de-DE" dirty="0"/>
          </a:p>
        </p:txBody>
      </p:sp>
      <p:grpSp>
        <p:nvGrpSpPr>
          <p:cNvPr id="6" name="Gruppieren 5"/>
          <p:cNvGrpSpPr/>
          <p:nvPr/>
        </p:nvGrpSpPr>
        <p:grpSpPr>
          <a:xfrm>
            <a:off x="6300821" y="1651028"/>
            <a:ext cx="5753590" cy="3812378"/>
            <a:chOff x="6300821" y="1280321"/>
            <a:chExt cx="5753590" cy="3812378"/>
          </a:xfrm>
        </p:grpSpPr>
        <p:pic>
          <p:nvPicPr>
            <p:cNvPr id="7" name="Grafik 6"/>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300821" y="1283984"/>
              <a:ext cx="5753590" cy="3808715"/>
            </a:xfrm>
            <a:prstGeom prst="rect">
              <a:avLst/>
            </a:prstGeom>
            <a:ln>
              <a:noFill/>
            </a:ln>
            <a:effectLst>
              <a:outerShdw blurRad="292100" dist="139700" dir="2700000" algn="tl" rotWithShape="0">
                <a:srgbClr val="333333">
                  <a:alpha val="65000"/>
                </a:srgbClr>
              </a:outerShdw>
            </a:effectLst>
          </p:spPr>
        </p:pic>
        <p:pic>
          <p:nvPicPr>
            <p:cNvPr id="8" name="Picture 12" descr="\\hbhost04\MS PPT Resourcen\DVD_Art_Sept-2-2010\Artwork_Imagery\Icons - Illustrations\Internet Clouds web\internet cloud.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36395" y="1280321"/>
              <a:ext cx="2290071" cy="1927713"/>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6856751" y="1930754"/>
              <a:ext cx="701218" cy="166199"/>
            </a:xfrm>
            <a:prstGeom prst="rect">
              <a:avLst/>
            </a:prstGeom>
          </p:spPr>
          <p:txBody>
            <a:bodyPr vert="horz" wrap="none" lIns="0" tIns="0" rIns="0" bIns="0" rtlCol="0">
              <a:spAutoFit/>
            </a:bodyPr>
            <a:lstStyle/>
            <a:p>
              <a:pPr>
                <a:lnSpc>
                  <a:spcPct val="90000"/>
                </a:lnSpc>
                <a:spcBef>
                  <a:spcPct val="20000"/>
                </a:spcBef>
                <a:buClr>
                  <a:srgbClr val="777777"/>
                </a:buClr>
                <a:buSzPct val="130000"/>
              </a:pPr>
              <a:r>
                <a:rPr lang="de-DE" sz="1200" dirty="0" err="1" smtClean="0">
                  <a:solidFill>
                    <a:srgbClr val="000000"/>
                  </a:solidFill>
                </a:rPr>
                <a:t>OneDrive</a:t>
              </a:r>
              <a:r>
                <a:rPr lang="de-DE" sz="1200" dirty="0" smtClean="0">
                  <a:solidFill>
                    <a:srgbClr val="000000"/>
                  </a:solidFill>
                </a:rPr>
                <a:t>?</a:t>
              </a:r>
            </a:p>
          </p:txBody>
        </p:sp>
        <p:sp>
          <p:nvSpPr>
            <p:cNvPr id="10" name="Textfeld 9"/>
            <p:cNvSpPr txBox="1"/>
            <p:nvPr/>
          </p:nvSpPr>
          <p:spPr>
            <a:xfrm>
              <a:off x="6797735" y="2096953"/>
              <a:ext cx="1520468" cy="443198"/>
            </a:xfrm>
            <a:prstGeom prst="rect">
              <a:avLst/>
            </a:prstGeom>
          </p:spPr>
          <p:txBody>
            <a:bodyPr vert="horz" wrap="square" lIns="0" tIns="0" rIns="0" bIns="0" rtlCol="0">
              <a:spAutoFit/>
            </a:bodyPr>
            <a:lstStyle/>
            <a:p>
              <a:pPr algn="ctr">
                <a:lnSpc>
                  <a:spcPct val="90000"/>
                </a:lnSpc>
                <a:spcBef>
                  <a:spcPct val="20000"/>
                </a:spcBef>
                <a:buClr>
                  <a:srgbClr val="777777"/>
                </a:buClr>
                <a:buSzPct val="130000"/>
              </a:pPr>
              <a:r>
                <a:rPr lang="de-DE" sz="1600" dirty="0" err="1" smtClean="0">
                  <a:solidFill>
                    <a:srgbClr val="000000"/>
                  </a:solidFill>
                </a:rPr>
                <a:t>OneDrive</a:t>
              </a:r>
              <a:r>
                <a:rPr lang="de-DE" sz="1600" dirty="0" smtClean="0">
                  <a:solidFill>
                    <a:srgbClr val="000000"/>
                  </a:solidFill>
                </a:rPr>
                <a:t> </a:t>
              </a:r>
              <a:r>
                <a:rPr lang="de-DE" sz="1600" dirty="0" err="1" smtClean="0">
                  <a:solidFill>
                    <a:srgbClr val="000000"/>
                  </a:solidFill>
                </a:rPr>
                <a:t>for</a:t>
              </a:r>
              <a:r>
                <a:rPr lang="de-DE" sz="1600" dirty="0" smtClean="0">
                  <a:solidFill>
                    <a:srgbClr val="000000"/>
                  </a:solidFill>
                </a:rPr>
                <a:t> Business?</a:t>
              </a:r>
            </a:p>
          </p:txBody>
        </p:sp>
      </p:grpSp>
      <p:sp>
        <p:nvSpPr>
          <p:cNvPr id="11" name="Textplatzhalter 2"/>
          <p:cNvSpPr txBox="1">
            <a:spLocks/>
          </p:cNvSpPr>
          <p:nvPr/>
        </p:nvSpPr>
        <p:spPr>
          <a:xfrm>
            <a:off x="6331288" y="5595413"/>
            <a:ext cx="5434946" cy="498599"/>
          </a:xfrm>
          <a:prstGeom prst="rect">
            <a:avLst/>
          </a:prstGeom>
        </p:spPr>
        <p:txBody>
          <a:bodyPr/>
          <a:lstStyle>
            <a:lvl1pPr marL="339227" marR="0" indent="-339227" algn="l" defTabSz="913022"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dirty="0" smtClean="0">
                <a:solidFill>
                  <a:srgbClr val="000000"/>
                </a:solidFill>
                <a:hlinkClick r:id="rId6"/>
              </a:rPr>
              <a:t>HBrender@BitTitan.com</a:t>
            </a:r>
            <a:endParaRPr lang="de-DE" dirty="0" smtClean="0">
              <a:solidFill>
                <a:srgbClr val="000000"/>
              </a:solidFill>
            </a:endParaRPr>
          </a:p>
          <a:p>
            <a:pPr marL="0" indent="0">
              <a:buFont typeface="Arial" pitchFamily="34" charset="0"/>
              <a:buNone/>
            </a:pPr>
            <a:endParaRPr lang="de-DE" dirty="0">
              <a:solidFill>
                <a:srgbClr val="000000"/>
              </a:solidFill>
            </a:endParaRPr>
          </a:p>
        </p:txBody>
      </p:sp>
      <p:sp>
        <p:nvSpPr>
          <p:cNvPr id="3" name="Rechteck 2"/>
          <p:cNvSpPr/>
          <p:nvPr/>
        </p:nvSpPr>
        <p:spPr>
          <a:xfrm>
            <a:off x="6436395" y="6259841"/>
            <a:ext cx="4422044" cy="369332"/>
          </a:xfrm>
          <a:prstGeom prst="rect">
            <a:avLst/>
          </a:prstGeom>
        </p:spPr>
        <p:txBody>
          <a:bodyPr wrap="none">
            <a:spAutoFit/>
          </a:bodyPr>
          <a:lstStyle/>
          <a:p>
            <a:r>
              <a:rPr lang="en-US" dirty="0" smtClean="0">
                <a:solidFill>
                  <a:srgbClr val="000000"/>
                </a:solidFill>
              </a:rPr>
              <a:t>Slides available</a:t>
            </a:r>
            <a:r>
              <a:rPr lang="en-US" dirty="0">
                <a:solidFill>
                  <a:srgbClr val="000000"/>
                </a:solidFill>
              </a:rPr>
              <a:t>: http://bit.ly/SPSMadrid16</a:t>
            </a:r>
            <a:endParaRPr lang="en-US" dirty="0">
              <a:solidFill>
                <a:srgbClr val="000000"/>
              </a:solidFill>
            </a:endParaRPr>
          </a:p>
        </p:txBody>
      </p:sp>
      <p:sp>
        <p:nvSpPr>
          <p:cNvPr id="12" name="Rechteck 11"/>
          <p:cNvSpPr/>
          <p:nvPr/>
        </p:nvSpPr>
        <p:spPr>
          <a:xfrm>
            <a:off x="360349" y="5424566"/>
            <a:ext cx="5233764" cy="1138773"/>
          </a:xfrm>
          <a:prstGeom prst="rect">
            <a:avLst/>
          </a:prstGeom>
        </p:spPr>
        <p:txBody>
          <a:bodyPr wrap="square">
            <a:spAutoFit/>
          </a:bodyPr>
          <a:lstStyle/>
          <a:p>
            <a:r>
              <a:rPr lang="de-DE" sz="2400" b="1" dirty="0" smtClean="0">
                <a:solidFill>
                  <a:srgbClr val="FFFFFF"/>
                </a:solidFill>
              </a:rPr>
              <a:t>News about OneDrive ?</a:t>
            </a:r>
          </a:p>
          <a:p>
            <a:r>
              <a:rPr lang="de-DE" sz="2000" dirty="0" smtClean="0">
                <a:solidFill>
                  <a:srgbClr val="FFFFFF"/>
                </a:solidFill>
              </a:rPr>
              <a:t>Blog: HansBrender.wordpress.com</a:t>
            </a:r>
            <a:r>
              <a:rPr lang="de-DE" sz="2400" dirty="0" smtClean="0">
                <a:solidFill>
                  <a:srgbClr val="FFFFFF"/>
                </a:solidFill>
              </a:rPr>
              <a:t/>
            </a:r>
            <a:br>
              <a:rPr lang="de-DE" sz="2400" dirty="0" smtClean="0">
                <a:solidFill>
                  <a:srgbClr val="FFFFFF"/>
                </a:solidFill>
              </a:rPr>
            </a:br>
            <a:r>
              <a:rPr lang="de-DE" sz="2000" dirty="0" smtClean="0">
                <a:solidFill>
                  <a:srgbClr val="FFFFFF"/>
                </a:solidFill>
              </a:rPr>
              <a:t>Follow Me on Twitter: @HansBrender</a:t>
            </a:r>
            <a:r>
              <a:rPr lang="de-DE" sz="2400" dirty="0" smtClean="0">
                <a:solidFill>
                  <a:srgbClr val="000000"/>
                </a:solidFill>
              </a:rPr>
              <a:t> </a:t>
            </a:r>
            <a:endParaRPr lang="en-US" sz="2400" dirty="0" smtClean="0">
              <a:solidFill>
                <a:srgbClr val="FFFFFF"/>
              </a:solidFill>
            </a:endParaRPr>
          </a:p>
        </p:txBody>
      </p:sp>
      <p:sp>
        <p:nvSpPr>
          <p:cNvPr id="13" name="Textfeld 12"/>
          <p:cNvSpPr txBox="1"/>
          <p:nvPr/>
        </p:nvSpPr>
        <p:spPr>
          <a:xfrm>
            <a:off x="6896375" y="2903777"/>
            <a:ext cx="1520468" cy="221599"/>
          </a:xfrm>
          <a:prstGeom prst="rect">
            <a:avLst/>
          </a:prstGeom>
        </p:spPr>
        <p:txBody>
          <a:bodyPr vert="horz" wrap="square" lIns="0" tIns="0" rIns="0" bIns="0" rtlCol="0">
            <a:spAutoFit/>
          </a:bodyPr>
          <a:lstStyle/>
          <a:p>
            <a:pPr algn="ctr">
              <a:lnSpc>
                <a:spcPct val="90000"/>
              </a:lnSpc>
              <a:spcBef>
                <a:spcPct val="20000"/>
              </a:spcBef>
              <a:buClr>
                <a:srgbClr val="777777"/>
              </a:buClr>
              <a:buSzPct val="130000"/>
            </a:pPr>
            <a:r>
              <a:rPr lang="de-DE" sz="1600" dirty="0" smtClean="0">
                <a:solidFill>
                  <a:srgbClr val="000000"/>
                </a:solidFill>
              </a:rPr>
              <a:t>NGSC?</a:t>
            </a:r>
          </a:p>
        </p:txBody>
      </p:sp>
      <p:pic>
        <p:nvPicPr>
          <p:cNvPr id="4" name="Picture 2" descr="C:\Users\Hans\AppData\Local\Temp\SNAGHTMLabbdb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73" y="132978"/>
            <a:ext cx="3197998" cy="3841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44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7" name="Title 3"/>
          <p:cNvSpPr txBox="1">
            <a:spLocks/>
          </p:cNvSpPr>
          <p:nvPr/>
        </p:nvSpPr>
        <p:spPr>
          <a:xfrm>
            <a:off x="369624" y="228601"/>
            <a:ext cx="6888368" cy="74771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solidFill>
                  <a:srgbClr val="0072C6"/>
                </a:solidFill>
              </a:rPr>
              <a:t>Synchronization Evolution</a:t>
            </a:r>
            <a:endParaRPr lang="en-US" sz="4400" dirty="0">
              <a:solidFill>
                <a:srgbClr val="0072C6"/>
              </a:solidFill>
            </a:endParaRPr>
          </a:p>
        </p:txBody>
      </p:sp>
      <p:sp>
        <p:nvSpPr>
          <p:cNvPr id="158" name="Down Arrow 157"/>
          <p:cNvSpPr/>
          <p:nvPr/>
        </p:nvSpPr>
        <p:spPr>
          <a:xfrm>
            <a:off x="707916" y="1619437"/>
            <a:ext cx="1240403" cy="4566678"/>
          </a:xfrm>
          <a:prstGeom prst="downArrow">
            <a:avLst/>
          </a:prstGeom>
          <a:solidFill>
            <a:srgbClr val="FF6825"/>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3" name="Rectangle 32"/>
          <p:cNvSpPr/>
          <p:nvPr/>
        </p:nvSpPr>
        <p:spPr>
          <a:xfrm>
            <a:off x="2473551" y="1581912"/>
            <a:ext cx="3063240" cy="4692683"/>
          </a:xfrm>
          <a:prstGeom prst="rect">
            <a:avLst/>
          </a:prstGeom>
        </p:spPr>
        <p:style>
          <a:lnRef idx="3">
            <a:schemeClr val="lt1"/>
          </a:lnRef>
          <a:fillRef idx="1">
            <a:schemeClr val="accent6"/>
          </a:fillRef>
          <a:effectRef idx="1">
            <a:schemeClr val="accent6"/>
          </a:effectRef>
          <a:fontRef idx="minor">
            <a:schemeClr val="lt1"/>
          </a:fontRef>
        </p:style>
        <p:txBody>
          <a:bodyPr rtlCol="0" anchor="t"/>
          <a:lstStyle/>
          <a:p>
            <a:pPr algn="ctr"/>
            <a:r>
              <a:rPr lang="en-US" b="1" dirty="0" smtClean="0"/>
              <a:t>SkyDrive</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defTabSz="913924" fontAlgn="base">
              <a:spcBef>
                <a:spcPct val="0"/>
              </a:spcBef>
              <a:spcAft>
                <a:spcPct val="0"/>
              </a:spcAft>
            </a:pPr>
            <a:r>
              <a:rPr lang="en-US" sz="2000" b="1" i="1" dirty="0">
                <a:gradFill>
                  <a:gsLst>
                    <a:gs pos="0">
                      <a:srgbClr val="FFFFFF"/>
                    </a:gs>
                    <a:gs pos="100000">
                      <a:srgbClr val="FFFFFF"/>
                    </a:gs>
                  </a:gsLst>
                  <a:lin ang="5400000" scaled="0"/>
                </a:gradFill>
                <a:ea typeface="Segoe UI" pitchFamily="34" charset="0"/>
                <a:cs typeface="Segoe UI" pitchFamily="34" charset="0"/>
              </a:rPr>
              <a:t>private cloud </a:t>
            </a:r>
            <a:r>
              <a:rPr lang="en-US" sz="2000" b="1" i="1" dirty="0" smtClean="0">
                <a:gradFill>
                  <a:gsLst>
                    <a:gs pos="0">
                      <a:srgbClr val="FFFFFF"/>
                    </a:gs>
                    <a:gs pos="100000">
                      <a:srgbClr val="FFFFFF"/>
                    </a:gs>
                  </a:gsLst>
                  <a:lin ang="5400000" scaled="0"/>
                </a:gradFill>
                <a:ea typeface="Segoe UI" pitchFamily="34" charset="0"/>
                <a:cs typeface="Segoe UI" pitchFamily="34" charset="0"/>
              </a:rPr>
              <a:t>storage</a:t>
            </a:r>
            <a:endParaRPr lang="en-US" sz="2000" b="1" i="1"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privately-related documents</a:t>
            </a:r>
          </a:p>
          <a:p>
            <a:pPr algn="ctr" defTabSz="913924"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managed by users</a:t>
            </a:r>
          </a:p>
          <a:p>
            <a:pPr algn="ctr" defTabSz="913924"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public cloud</a:t>
            </a:r>
          </a:p>
          <a:p>
            <a:pPr algn="ctr"/>
            <a:endParaRPr lang="en-US" dirty="0"/>
          </a:p>
        </p:txBody>
      </p:sp>
      <p:sp>
        <p:nvSpPr>
          <p:cNvPr id="82" name="Rectangle 81"/>
          <p:cNvSpPr/>
          <p:nvPr/>
        </p:nvSpPr>
        <p:spPr>
          <a:xfrm>
            <a:off x="5741051" y="1571078"/>
            <a:ext cx="4216112" cy="4690872"/>
          </a:xfrm>
          <a:prstGeom prst="rect">
            <a:avLst/>
          </a:prstGeom>
        </p:spPr>
        <p:style>
          <a:lnRef idx="3">
            <a:schemeClr val="lt1"/>
          </a:lnRef>
          <a:fillRef idx="1">
            <a:schemeClr val="accent6"/>
          </a:fillRef>
          <a:effectRef idx="1">
            <a:schemeClr val="accent6"/>
          </a:effectRef>
          <a:fontRef idx="minor">
            <a:schemeClr val="lt1"/>
          </a:fontRef>
        </p:style>
        <p:txBody>
          <a:bodyPr rtlCol="0" anchor="t"/>
          <a:lstStyle/>
          <a:p>
            <a:pPr algn="ctr"/>
            <a:r>
              <a:rPr lang="en-US" b="1" dirty="0" smtClean="0"/>
              <a:t>SkyDrive Pro</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defTabSz="913924" fontAlgn="base">
              <a:spcBef>
                <a:spcPct val="0"/>
              </a:spcBef>
              <a:spcAft>
                <a:spcPct val="0"/>
              </a:spcAft>
            </a:pPr>
            <a:r>
              <a:rPr lang="en-US" sz="2000" b="1" i="1" dirty="0">
                <a:gradFill>
                  <a:gsLst>
                    <a:gs pos="0">
                      <a:srgbClr val="FFFFFF"/>
                    </a:gs>
                    <a:gs pos="100000">
                      <a:srgbClr val="FFFFFF"/>
                    </a:gs>
                  </a:gsLst>
                  <a:lin ang="5400000" scaled="0"/>
                </a:gradFill>
                <a:ea typeface="Segoe UI" pitchFamily="34" charset="0"/>
                <a:cs typeface="Segoe UI" pitchFamily="34" charset="0"/>
              </a:rPr>
              <a:t>employee cloud storage</a:t>
            </a:r>
          </a:p>
          <a:p>
            <a:pPr algn="ctr" defTabSz="913924"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Work-related documents</a:t>
            </a:r>
          </a:p>
          <a:p>
            <a:pPr algn="ctr" defTabSz="913924" fontAlgn="base">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mangaed</a:t>
            </a:r>
            <a:r>
              <a:rPr lang="en-US" dirty="0" smtClean="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through IT</a:t>
            </a:r>
          </a:p>
          <a:p>
            <a:pPr algn="ctr" defTabSz="913924"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SharePoint Online </a:t>
            </a:r>
            <a:r>
              <a:rPr lang="en-US" b="1" dirty="0">
                <a:gradFill>
                  <a:gsLst>
                    <a:gs pos="0">
                      <a:srgbClr val="FFFFFF"/>
                    </a:gs>
                    <a:gs pos="100000">
                      <a:srgbClr val="FFFFFF"/>
                    </a:gs>
                  </a:gsLst>
                  <a:lin ang="5400000" scaled="0"/>
                </a:gradFill>
                <a:ea typeface="Segoe UI" pitchFamily="34" charset="0"/>
                <a:cs typeface="Segoe UI" pitchFamily="34" charset="0"/>
              </a:rPr>
              <a:t>and</a:t>
            </a:r>
            <a:r>
              <a:rPr lang="en-US" dirty="0">
                <a:gradFill>
                  <a:gsLst>
                    <a:gs pos="0">
                      <a:srgbClr val="FFFFFF"/>
                    </a:gs>
                    <a:gs pos="100000">
                      <a:srgbClr val="FFFFFF"/>
                    </a:gs>
                  </a:gsLst>
                  <a:lin ang="5400000" scaled="0"/>
                </a:gradFill>
                <a:ea typeface="Segoe UI" pitchFamily="34" charset="0"/>
                <a:cs typeface="Segoe UI" pitchFamily="34" charset="0"/>
              </a:rPr>
              <a:t> on-premises</a:t>
            </a:r>
          </a:p>
          <a:p>
            <a:pPr algn="ctr"/>
            <a:endParaRPr lang="en-US" dirty="0"/>
          </a:p>
        </p:txBody>
      </p:sp>
      <p:sp>
        <p:nvSpPr>
          <p:cNvPr id="84" name="Rectangle 83"/>
          <p:cNvSpPr/>
          <p:nvPr/>
        </p:nvSpPr>
        <p:spPr bwMode="auto">
          <a:xfrm>
            <a:off x="2669113" y="1971345"/>
            <a:ext cx="2651760" cy="28208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p:cNvGrpSpPr>
            <a:grpSpLocks noChangeAspect="1"/>
          </p:cNvGrpSpPr>
          <p:nvPr/>
        </p:nvGrpSpPr>
        <p:grpSpPr>
          <a:xfrm>
            <a:off x="3067309" y="2872298"/>
            <a:ext cx="1828800" cy="1757882"/>
            <a:chOff x="3320881" y="854100"/>
            <a:chExt cx="2992303" cy="2876266"/>
          </a:xfrm>
        </p:grpSpPr>
        <p:cxnSp>
          <p:nvCxnSpPr>
            <p:cNvPr id="91" name="Straight Connector 90"/>
            <p:cNvCxnSpPr/>
            <p:nvPr/>
          </p:nvCxnSpPr>
          <p:spPr>
            <a:xfrm flipV="1">
              <a:off x="3954480" y="868121"/>
              <a:ext cx="0" cy="1255076"/>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645729" y="854100"/>
              <a:ext cx="0" cy="1269097"/>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bwMode="black">
            <a:xfrm>
              <a:off x="4641666" y="3015636"/>
              <a:ext cx="370463" cy="714730"/>
              <a:chOff x="3360738" y="989012"/>
              <a:chExt cx="746125" cy="1439864"/>
            </a:xfrm>
            <a:solidFill>
              <a:schemeClr val="tx2"/>
            </a:solidFill>
          </p:grpSpPr>
          <p:sp>
            <p:nvSpPr>
              <p:cNvPr id="114"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a:solidFill>
                    <a:srgbClr val="000000"/>
                  </a:solidFill>
                </a:endParaRPr>
              </a:p>
            </p:txBody>
          </p:sp>
          <p:sp>
            <p:nvSpPr>
              <p:cNvPr id="115"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a:solidFill>
                    <a:srgbClr val="000000"/>
                  </a:solidFill>
                </a:endParaRPr>
              </a:p>
            </p:txBody>
          </p:sp>
          <p:sp>
            <p:nvSpPr>
              <p:cNvPr id="116" name="Oval 38"/>
              <p:cNvSpPr>
                <a:spLocks noChangeArrowheads="1"/>
              </p:cNvSpPr>
              <p:nvPr/>
            </p:nvSpPr>
            <p:spPr bwMode="black">
              <a:xfrm>
                <a:off x="3525838" y="989012"/>
                <a:ext cx="234950" cy="238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a:solidFill>
                    <a:srgbClr val="000000"/>
                  </a:solidFill>
                </a:endParaRPr>
              </a:p>
            </p:txBody>
          </p:sp>
          <p:sp>
            <p:nvSpPr>
              <p:cNvPr id="117"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a:solidFill>
                    <a:srgbClr val="000000"/>
                  </a:solidFill>
                </a:endParaRPr>
              </a:p>
            </p:txBody>
          </p:sp>
        </p:grpSp>
        <p:grpSp>
          <p:nvGrpSpPr>
            <p:cNvPr id="94" name="Group 93"/>
            <p:cNvGrpSpPr/>
            <p:nvPr/>
          </p:nvGrpSpPr>
          <p:grpSpPr>
            <a:xfrm>
              <a:off x="3320881" y="2368759"/>
              <a:ext cx="1301054" cy="291073"/>
              <a:chOff x="546079" y="4027101"/>
              <a:chExt cx="1532653" cy="342887"/>
            </a:xfrm>
          </p:grpSpPr>
          <p:sp>
            <p:nvSpPr>
              <p:cNvPr id="111" name="Freeform 7"/>
              <p:cNvSpPr>
                <a:spLocks noEditPoints="1"/>
              </p:cNvSpPr>
              <p:nvPr/>
            </p:nvSpPr>
            <p:spPr bwMode="black">
              <a:xfrm>
                <a:off x="546079" y="4063169"/>
                <a:ext cx="261455" cy="28091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dirty="0">
                  <a:solidFill>
                    <a:srgbClr val="000000">
                      <a:lumMod val="50000"/>
                    </a:srgbClr>
                  </a:solidFill>
                  <a:latin typeface="Segoe Light" pitchFamily="34" charset="0"/>
                </a:endParaRPr>
              </a:p>
            </p:txBody>
          </p:sp>
          <p:pic>
            <p:nvPicPr>
              <p:cNvPr id="112" name="Picture 34" descr="C:\Users\sakuu\Documents\Ballmer WPC\AI\Travel.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1737518" y="4027101"/>
                <a:ext cx="341214" cy="342887"/>
              </a:xfrm>
              <a:prstGeom prst="rect">
                <a:avLst/>
              </a:prstGeom>
              <a:noFill/>
              <a:extLst>
                <a:ext uri="{909E8E84-426E-40DD-AFC4-6F175D3DCCD1}">
                  <a14:hiddenFill xmlns:a14="http://schemas.microsoft.com/office/drawing/2010/main">
                    <a:solidFill>
                      <a:srgbClr val="FFFFFF"/>
                    </a:solidFill>
                  </a14:hiddenFill>
                </a:ext>
              </a:extLst>
            </p:spPr>
          </p:pic>
          <p:sp>
            <p:nvSpPr>
              <p:cNvPr id="113" name="Freeform 116"/>
              <p:cNvSpPr>
                <a:spLocks noEditPoints="1"/>
              </p:cNvSpPr>
              <p:nvPr/>
            </p:nvSpPr>
            <p:spPr bwMode="black">
              <a:xfrm>
                <a:off x="1132709" y="4081204"/>
                <a:ext cx="306698" cy="244841"/>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chemeClr val="tx1">
                  <a:lumMod val="75000"/>
                  <a:lumOff val="25000"/>
                </a:scheme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grpSp>
        <p:sp>
          <p:nvSpPr>
            <p:cNvPr id="95" name="Freeform 20"/>
            <p:cNvSpPr>
              <a:spLocks noEditPoints="1"/>
            </p:cNvSpPr>
            <p:nvPr/>
          </p:nvSpPr>
          <p:spPr bwMode="black">
            <a:xfrm>
              <a:off x="3642681" y="2835999"/>
              <a:ext cx="591377" cy="41114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sp>
          <p:nvSpPr>
            <p:cNvPr id="96" name="Freeform 34"/>
            <p:cNvSpPr>
              <a:spLocks noEditPoints="1"/>
            </p:cNvSpPr>
            <p:nvPr/>
          </p:nvSpPr>
          <p:spPr bwMode="auto">
            <a:xfrm>
              <a:off x="5502448" y="2851203"/>
              <a:ext cx="261221" cy="395943"/>
            </a:xfrm>
            <a:custGeom>
              <a:avLst/>
              <a:gdLst>
                <a:gd name="T0" fmla="*/ 0 w 175"/>
                <a:gd name="T1" fmla="*/ 265 h 265"/>
                <a:gd name="T2" fmla="*/ 175 w 175"/>
                <a:gd name="T3" fmla="*/ 0 h 265"/>
                <a:gd name="T4" fmla="*/ 35 w 175"/>
                <a:gd name="T5" fmla="*/ 238 h 265"/>
                <a:gd name="T6" fmla="*/ 19 w 175"/>
                <a:gd name="T7" fmla="*/ 239 h 265"/>
                <a:gd name="T8" fmla="*/ 22 w 175"/>
                <a:gd name="T9" fmla="*/ 245 h 265"/>
                <a:gd name="T10" fmla="*/ 21 w 175"/>
                <a:gd name="T11" fmla="*/ 244 h 265"/>
                <a:gd name="T12" fmla="*/ 16 w 175"/>
                <a:gd name="T13" fmla="*/ 238 h 265"/>
                <a:gd name="T14" fmla="*/ 21 w 175"/>
                <a:gd name="T15" fmla="*/ 231 h 265"/>
                <a:gd name="T16" fmla="*/ 22 w 175"/>
                <a:gd name="T17" fmla="*/ 232 h 265"/>
                <a:gd name="T18" fmla="*/ 34 w 175"/>
                <a:gd name="T19" fmla="*/ 237 h 265"/>
                <a:gd name="T20" fmla="*/ 35 w 175"/>
                <a:gd name="T21" fmla="*/ 238 h 265"/>
                <a:gd name="T22" fmla="*/ 86 w 175"/>
                <a:gd name="T23" fmla="*/ 247 h 265"/>
                <a:gd name="T24" fmla="*/ 77 w 175"/>
                <a:gd name="T25" fmla="*/ 239 h 265"/>
                <a:gd name="T26" fmla="*/ 86 w 175"/>
                <a:gd name="T27" fmla="*/ 247 h 265"/>
                <a:gd name="T28" fmla="*/ 77 w 175"/>
                <a:gd name="T29" fmla="*/ 238 h 265"/>
                <a:gd name="T30" fmla="*/ 86 w 175"/>
                <a:gd name="T31" fmla="*/ 230 h 265"/>
                <a:gd name="T32" fmla="*/ 98 w 175"/>
                <a:gd name="T33" fmla="*/ 249 h 265"/>
                <a:gd name="T34" fmla="*/ 87 w 175"/>
                <a:gd name="T35" fmla="*/ 239 h 265"/>
                <a:gd name="T36" fmla="*/ 98 w 175"/>
                <a:gd name="T37" fmla="*/ 249 h 265"/>
                <a:gd name="T38" fmla="*/ 87 w 175"/>
                <a:gd name="T39" fmla="*/ 238 h 265"/>
                <a:gd name="T40" fmla="*/ 98 w 175"/>
                <a:gd name="T41" fmla="*/ 229 h 265"/>
                <a:gd name="T42" fmla="*/ 153 w 175"/>
                <a:gd name="T43" fmla="*/ 241 h 265"/>
                <a:gd name="T44" fmla="*/ 146 w 175"/>
                <a:gd name="T45" fmla="*/ 245 h 265"/>
                <a:gd name="T46" fmla="*/ 144 w 175"/>
                <a:gd name="T47" fmla="*/ 245 h 265"/>
                <a:gd name="T48" fmla="*/ 149 w 175"/>
                <a:gd name="T49" fmla="*/ 239 h 265"/>
                <a:gd name="T50" fmla="*/ 153 w 175"/>
                <a:gd name="T51" fmla="*/ 230 h 265"/>
                <a:gd name="T52" fmla="*/ 153 w 175"/>
                <a:gd name="T53" fmla="*/ 241 h 265"/>
                <a:gd name="T54" fmla="*/ 17 w 175"/>
                <a:gd name="T55" fmla="*/ 215 h 265"/>
                <a:gd name="T56" fmla="*/ 159 w 175"/>
                <a:gd name="T57" fmla="*/ 18 h 265"/>
                <a:gd name="T58" fmla="*/ 157 w 175"/>
                <a:gd name="T59" fmla="*/ 236 h 265"/>
                <a:gd name="T60" fmla="*/ 150 w 175"/>
                <a:gd name="T61" fmla="*/ 236 h 265"/>
                <a:gd name="T62" fmla="*/ 157 w 175"/>
                <a:gd name="T63" fmla="*/ 23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65">
                  <a:moveTo>
                    <a:pt x="0" y="0"/>
                  </a:moveTo>
                  <a:cubicBezTo>
                    <a:pt x="0" y="265"/>
                    <a:pt x="0" y="265"/>
                    <a:pt x="0" y="265"/>
                  </a:cubicBezTo>
                  <a:cubicBezTo>
                    <a:pt x="175" y="265"/>
                    <a:pt x="175" y="265"/>
                    <a:pt x="175" y="265"/>
                  </a:cubicBezTo>
                  <a:cubicBezTo>
                    <a:pt x="175" y="0"/>
                    <a:pt x="175" y="0"/>
                    <a:pt x="175" y="0"/>
                  </a:cubicBezTo>
                  <a:lnTo>
                    <a:pt x="0" y="0"/>
                  </a:lnTo>
                  <a:close/>
                  <a:moveTo>
                    <a:pt x="35" y="238"/>
                  </a:moveTo>
                  <a:cubicBezTo>
                    <a:pt x="35" y="238"/>
                    <a:pt x="35" y="239"/>
                    <a:pt x="34" y="239"/>
                  </a:cubicBezTo>
                  <a:cubicBezTo>
                    <a:pt x="19" y="239"/>
                    <a:pt x="19" y="239"/>
                    <a:pt x="19" y="239"/>
                  </a:cubicBezTo>
                  <a:cubicBezTo>
                    <a:pt x="22" y="243"/>
                    <a:pt x="22" y="243"/>
                    <a:pt x="22" y="243"/>
                  </a:cubicBezTo>
                  <a:cubicBezTo>
                    <a:pt x="22" y="244"/>
                    <a:pt x="22" y="244"/>
                    <a:pt x="22" y="245"/>
                  </a:cubicBezTo>
                  <a:cubicBezTo>
                    <a:pt x="22" y="245"/>
                    <a:pt x="22" y="245"/>
                    <a:pt x="21" y="245"/>
                  </a:cubicBezTo>
                  <a:cubicBezTo>
                    <a:pt x="21" y="245"/>
                    <a:pt x="21" y="245"/>
                    <a:pt x="21" y="244"/>
                  </a:cubicBezTo>
                  <a:cubicBezTo>
                    <a:pt x="16" y="239"/>
                    <a:pt x="16" y="239"/>
                    <a:pt x="16" y="239"/>
                  </a:cubicBezTo>
                  <a:cubicBezTo>
                    <a:pt x="16" y="238"/>
                    <a:pt x="16" y="238"/>
                    <a:pt x="16" y="238"/>
                  </a:cubicBezTo>
                  <a:cubicBezTo>
                    <a:pt x="16" y="237"/>
                    <a:pt x="16" y="237"/>
                    <a:pt x="16" y="237"/>
                  </a:cubicBezTo>
                  <a:cubicBezTo>
                    <a:pt x="21" y="231"/>
                    <a:pt x="21" y="231"/>
                    <a:pt x="21" y="231"/>
                  </a:cubicBezTo>
                  <a:cubicBezTo>
                    <a:pt x="21" y="231"/>
                    <a:pt x="21" y="231"/>
                    <a:pt x="22" y="231"/>
                  </a:cubicBezTo>
                  <a:cubicBezTo>
                    <a:pt x="22" y="231"/>
                    <a:pt x="22" y="232"/>
                    <a:pt x="22" y="232"/>
                  </a:cubicBezTo>
                  <a:cubicBezTo>
                    <a:pt x="19" y="237"/>
                    <a:pt x="19" y="237"/>
                    <a:pt x="19" y="237"/>
                  </a:cubicBezTo>
                  <a:cubicBezTo>
                    <a:pt x="34" y="237"/>
                    <a:pt x="34" y="237"/>
                    <a:pt x="34" y="237"/>
                  </a:cubicBezTo>
                  <a:cubicBezTo>
                    <a:pt x="35" y="237"/>
                    <a:pt x="35" y="237"/>
                    <a:pt x="35" y="238"/>
                  </a:cubicBezTo>
                  <a:cubicBezTo>
                    <a:pt x="35" y="238"/>
                    <a:pt x="35" y="238"/>
                    <a:pt x="35" y="238"/>
                  </a:cubicBezTo>
                  <a:cubicBezTo>
                    <a:pt x="35" y="238"/>
                    <a:pt x="35" y="238"/>
                    <a:pt x="35" y="238"/>
                  </a:cubicBezTo>
                  <a:close/>
                  <a:moveTo>
                    <a:pt x="86" y="247"/>
                  </a:moveTo>
                  <a:cubicBezTo>
                    <a:pt x="77" y="246"/>
                    <a:pt x="77" y="246"/>
                    <a:pt x="77" y="246"/>
                  </a:cubicBezTo>
                  <a:cubicBezTo>
                    <a:pt x="77" y="239"/>
                    <a:pt x="77" y="239"/>
                    <a:pt x="77" y="239"/>
                  </a:cubicBezTo>
                  <a:cubicBezTo>
                    <a:pt x="86" y="239"/>
                    <a:pt x="86" y="239"/>
                    <a:pt x="86" y="239"/>
                  </a:cubicBezTo>
                  <a:lnTo>
                    <a:pt x="86" y="247"/>
                  </a:lnTo>
                  <a:close/>
                  <a:moveTo>
                    <a:pt x="86" y="238"/>
                  </a:moveTo>
                  <a:cubicBezTo>
                    <a:pt x="77" y="238"/>
                    <a:pt x="77" y="238"/>
                    <a:pt x="77" y="238"/>
                  </a:cubicBezTo>
                  <a:cubicBezTo>
                    <a:pt x="77" y="231"/>
                    <a:pt x="77" y="231"/>
                    <a:pt x="77" y="231"/>
                  </a:cubicBezTo>
                  <a:cubicBezTo>
                    <a:pt x="86" y="230"/>
                    <a:pt x="86" y="230"/>
                    <a:pt x="86" y="230"/>
                  </a:cubicBezTo>
                  <a:lnTo>
                    <a:pt x="86" y="238"/>
                  </a:lnTo>
                  <a:close/>
                  <a:moveTo>
                    <a:pt x="98" y="249"/>
                  </a:moveTo>
                  <a:cubicBezTo>
                    <a:pt x="87" y="247"/>
                    <a:pt x="87" y="247"/>
                    <a:pt x="87" y="247"/>
                  </a:cubicBezTo>
                  <a:cubicBezTo>
                    <a:pt x="87" y="239"/>
                    <a:pt x="87" y="239"/>
                    <a:pt x="87" y="239"/>
                  </a:cubicBezTo>
                  <a:cubicBezTo>
                    <a:pt x="98" y="239"/>
                    <a:pt x="98" y="239"/>
                    <a:pt x="98" y="239"/>
                  </a:cubicBezTo>
                  <a:lnTo>
                    <a:pt x="98" y="249"/>
                  </a:lnTo>
                  <a:close/>
                  <a:moveTo>
                    <a:pt x="98" y="238"/>
                  </a:moveTo>
                  <a:cubicBezTo>
                    <a:pt x="87" y="238"/>
                    <a:pt x="87" y="238"/>
                    <a:pt x="87" y="238"/>
                  </a:cubicBezTo>
                  <a:cubicBezTo>
                    <a:pt x="87" y="230"/>
                    <a:pt x="87" y="230"/>
                    <a:pt x="87" y="230"/>
                  </a:cubicBezTo>
                  <a:cubicBezTo>
                    <a:pt x="98" y="229"/>
                    <a:pt x="98" y="229"/>
                    <a:pt x="98" y="229"/>
                  </a:cubicBezTo>
                  <a:lnTo>
                    <a:pt x="98" y="238"/>
                  </a:lnTo>
                  <a:close/>
                  <a:moveTo>
                    <a:pt x="153" y="241"/>
                  </a:moveTo>
                  <a:cubicBezTo>
                    <a:pt x="152" y="241"/>
                    <a:pt x="151" y="241"/>
                    <a:pt x="150" y="240"/>
                  </a:cubicBezTo>
                  <a:cubicBezTo>
                    <a:pt x="146" y="245"/>
                    <a:pt x="146" y="245"/>
                    <a:pt x="146" y="245"/>
                  </a:cubicBezTo>
                  <a:cubicBezTo>
                    <a:pt x="145" y="245"/>
                    <a:pt x="145" y="246"/>
                    <a:pt x="145" y="246"/>
                  </a:cubicBezTo>
                  <a:cubicBezTo>
                    <a:pt x="145" y="246"/>
                    <a:pt x="144" y="245"/>
                    <a:pt x="144" y="245"/>
                  </a:cubicBezTo>
                  <a:cubicBezTo>
                    <a:pt x="144" y="245"/>
                    <a:pt x="144" y="244"/>
                    <a:pt x="144" y="244"/>
                  </a:cubicBezTo>
                  <a:cubicBezTo>
                    <a:pt x="149" y="239"/>
                    <a:pt x="149" y="239"/>
                    <a:pt x="149" y="239"/>
                  </a:cubicBezTo>
                  <a:cubicBezTo>
                    <a:pt x="148" y="238"/>
                    <a:pt x="148" y="237"/>
                    <a:pt x="148" y="236"/>
                  </a:cubicBezTo>
                  <a:cubicBezTo>
                    <a:pt x="148" y="232"/>
                    <a:pt x="150" y="230"/>
                    <a:pt x="153" y="230"/>
                  </a:cubicBezTo>
                  <a:cubicBezTo>
                    <a:pt x="156" y="230"/>
                    <a:pt x="159" y="232"/>
                    <a:pt x="159" y="236"/>
                  </a:cubicBezTo>
                  <a:cubicBezTo>
                    <a:pt x="159" y="239"/>
                    <a:pt x="156" y="241"/>
                    <a:pt x="153" y="241"/>
                  </a:cubicBezTo>
                  <a:close/>
                  <a:moveTo>
                    <a:pt x="159" y="215"/>
                  </a:moveTo>
                  <a:cubicBezTo>
                    <a:pt x="17" y="215"/>
                    <a:pt x="17" y="215"/>
                    <a:pt x="17" y="215"/>
                  </a:cubicBezTo>
                  <a:cubicBezTo>
                    <a:pt x="17" y="18"/>
                    <a:pt x="17" y="18"/>
                    <a:pt x="17" y="18"/>
                  </a:cubicBezTo>
                  <a:cubicBezTo>
                    <a:pt x="159" y="18"/>
                    <a:pt x="159" y="18"/>
                    <a:pt x="159" y="18"/>
                  </a:cubicBezTo>
                  <a:lnTo>
                    <a:pt x="159" y="215"/>
                  </a:lnTo>
                  <a:close/>
                  <a:moveTo>
                    <a:pt x="157" y="236"/>
                  </a:moveTo>
                  <a:cubicBezTo>
                    <a:pt x="157" y="237"/>
                    <a:pt x="155" y="239"/>
                    <a:pt x="153" y="239"/>
                  </a:cubicBezTo>
                  <a:cubicBezTo>
                    <a:pt x="151" y="239"/>
                    <a:pt x="150" y="237"/>
                    <a:pt x="150" y="236"/>
                  </a:cubicBezTo>
                  <a:cubicBezTo>
                    <a:pt x="150" y="234"/>
                    <a:pt x="151" y="232"/>
                    <a:pt x="153" y="232"/>
                  </a:cubicBezTo>
                  <a:cubicBezTo>
                    <a:pt x="155" y="232"/>
                    <a:pt x="157" y="234"/>
                    <a:pt x="157" y="236"/>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sp>
          <p:nvSpPr>
            <p:cNvPr id="97" name="Freeform 39"/>
            <p:cNvSpPr>
              <a:spLocks/>
            </p:cNvSpPr>
            <p:nvPr/>
          </p:nvSpPr>
          <p:spPr bwMode="auto">
            <a:xfrm rot="10800000">
              <a:off x="3431854" y="2139247"/>
              <a:ext cx="1045254" cy="13714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nvGrpSpPr>
            <p:cNvPr id="98" name="Group 97"/>
            <p:cNvGrpSpPr/>
            <p:nvPr/>
          </p:nvGrpSpPr>
          <p:grpSpPr>
            <a:xfrm>
              <a:off x="5012130" y="2368759"/>
              <a:ext cx="1301054" cy="291073"/>
              <a:chOff x="546079" y="4027101"/>
              <a:chExt cx="1532653" cy="342887"/>
            </a:xfrm>
          </p:grpSpPr>
          <p:sp>
            <p:nvSpPr>
              <p:cNvPr id="108" name="Freeform 7"/>
              <p:cNvSpPr>
                <a:spLocks noEditPoints="1"/>
              </p:cNvSpPr>
              <p:nvPr/>
            </p:nvSpPr>
            <p:spPr bwMode="black">
              <a:xfrm>
                <a:off x="546079" y="4063169"/>
                <a:ext cx="261455" cy="28091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dirty="0">
                  <a:solidFill>
                    <a:srgbClr val="000000">
                      <a:lumMod val="50000"/>
                    </a:srgbClr>
                  </a:solidFill>
                  <a:latin typeface="Segoe Light" pitchFamily="34" charset="0"/>
                </a:endParaRPr>
              </a:p>
            </p:txBody>
          </p:sp>
          <p:pic>
            <p:nvPicPr>
              <p:cNvPr id="109" name="Picture 34" descr="C:\Users\sakuu\Documents\Ballmer WPC\AI\Travel.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1737518" y="4027101"/>
                <a:ext cx="341214" cy="342887"/>
              </a:xfrm>
              <a:prstGeom prst="rect">
                <a:avLst/>
              </a:prstGeom>
              <a:noFill/>
              <a:extLst>
                <a:ext uri="{909E8E84-426E-40DD-AFC4-6F175D3DCCD1}">
                  <a14:hiddenFill xmlns:a14="http://schemas.microsoft.com/office/drawing/2010/main">
                    <a:solidFill>
                      <a:srgbClr val="FFFFFF"/>
                    </a:solidFill>
                  </a14:hiddenFill>
                </a:ext>
              </a:extLst>
            </p:spPr>
          </p:pic>
          <p:sp>
            <p:nvSpPr>
              <p:cNvPr id="110" name="Freeform 109"/>
              <p:cNvSpPr>
                <a:spLocks noEditPoints="1"/>
              </p:cNvSpPr>
              <p:nvPr/>
            </p:nvSpPr>
            <p:spPr bwMode="black">
              <a:xfrm>
                <a:off x="1132709" y="4081204"/>
                <a:ext cx="306698" cy="244841"/>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chemeClr val="tx1">
                  <a:lumMod val="75000"/>
                  <a:lumOff val="25000"/>
                </a:scheme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grpSp>
        <p:sp>
          <p:nvSpPr>
            <p:cNvPr id="99" name="Freeform 39"/>
            <p:cNvSpPr>
              <a:spLocks/>
            </p:cNvSpPr>
            <p:nvPr/>
          </p:nvSpPr>
          <p:spPr bwMode="auto">
            <a:xfrm rot="10800000">
              <a:off x="5123103" y="2139247"/>
              <a:ext cx="1045254" cy="13714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nvGrpSpPr>
            <p:cNvPr id="100" name="Group 99"/>
            <p:cNvGrpSpPr/>
            <p:nvPr/>
          </p:nvGrpSpPr>
          <p:grpSpPr>
            <a:xfrm flipH="1">
              <a:off x="4958744" y="3335926"/>
              <a:ext cx="679745" cy="151632"/>
              <a:chOff x="8569475" y="3863142"/>
              <a:chExt cx="364264" cy="150323"/>
            </a:xfrm>
          </p:grpSpPr>
          <p:cxnSp>
            <p:nvCxnSpPr>
              <p:cNvPr id="106" name="Straight Connector 105"/>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3934461" y="3337257"/>
              <a:ext cx="679745" cy="151632"/>
              <a:chOff x="8569475" y="3863142"/>
              <a:chExt cx="364264" cy="150323"/>
            </a:xfrm>
          </p:grpSpPr>
          <p:cxnSp>
            <p:nvCxnSpPr>
              <p:cNvPr id="104" name="Straight Connector 103"/>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2" name="Straight Connector 101"/>
            <p:cNvCxnSpPr/>
            <p:nvPr/>
          </p:nvCxnSpPr>
          <p:spPr>
            <a:xfrm flipH="1" flipV="1">
              <a:off x="5498840" y="3312738"/>
              <a:ext cx="255494"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3660760" y="3314068"/>
              <a:ext cx="547673"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2775059" y="1969381"/>
            <a:ext cx="2441737" cy="1283003"/>
            <a:chOff x="4552861" y="194563"/>
            <a:chExt cx="2921826" cy="1812646"/>
          </a:xfrm>
        </p:grpSpPr>
        <p:sp>
          <p:nvSpPr>
            <p:cNvPr id="87" name="Freeform 18"/>
            <p:cNvSpPr>
              <a:spLocks/>
            </p:cNvSpPr>
            <p:nvPr/>
          </p:nvSpPr>
          <p:spPr bwMode="auto">
            <a:xfrm>
              <a:off x="4552861" y="194563"/>
              <a:ext cx="2921826" cy="1812646"/>
            </a:xfrm>
            <a:custGeom>
              <a:avLst/>
              <a:gdLst>
                <a:gd name="T0" fmla="*/ 303 w 332"/>
                <a:gd name="T1" fmla="*/ 118 h 206"/>
                <a:gd name="T2" fmla="*/ 271 w 332"/>
                <a:gd name="T3" fmla="*/ 73 h 206"/>
                <a:gd name="T4" fmla="*/ 259 w 332"/>
                <a:gd name="T5" fmla="*/ 70 h 206"/>
                <a:gd name="T6" fmla="*/ 209 w 332"/>
                <a:gd name="T7" fmla="*/ 6 h 206"/>
                <a:gd name="T8" fmla="*/ 180 w 332"/>
                <a:gd name="T9" fmla="*/ 0 h 206"/>
                <a:gd name="T10" fmla="*/ 120 w 332"/>
                <a:gd name="T11" fmla="*/ 31 h 206"/>
                <a:gd name="T12" fmla="*/ 99 w 332"/>
                <a:gd name="T13" fmla="*/ 28 h 206"/>
                <a:gd name="T14" fmla="*/ 71 w 332"/>
                <a:gd name="T15" fmla="*/ 35 h 206"/>
                <a:gd name="T16" fmla="*/ 37 w 332"/>
                <a:gd name="T17" fmla="*/ 89 h 206"/>
                <a:gd name="T18" fmla="*/ 0 w 332"/>
                <a:gd name="T19" fmla="*/ 140 h 206"/>
                <a:gd name="T20" fmla="*/ 53 w 332"/>
                <a:gd name="T21" fmla="*/ 193 h 206"/>
                <a:gd name="T22" fmla="*/ 87 w 332"/>
                <a:gd name="T23" fmla="*/ 193 h 206"/>
                <a:gd name="T24" fmla="*/ 125 w 332"/>
                <a:gd name="T25" fmla="*/ 206 h 206"/>
                <a:gd name="T26" fmla="*/ 291 w 332"/>
                <a:gd name="T27" fmla="*/ 206 h 206"/>
                <a:gd name="T28" fmla="*/ 332 w 332"/>
                <a:gd name="T29" fmla="*/ 162 h 206"/>
                <a:gd name="T30" fmla="*/ 303 w 332"/>
                <a:gd name="T31" fmla="*/ 11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206">
                  <a:moveTo>
                    <a:pt x="303" y="118"/>
                  </a:moveTo>
                  <a:cubicBezTo>
                    <a:pt x="300" y="98"/>
                    <a:pt x="289" y="82"/>
                    <a:pt x="271" y="73"/>
                  </a:cubicBezTo>
                  <a:cubicBezTo>
                    <a:pt x="267" y="72"/>
                    <a:pt x="263" y="70"/>
                    <a:pt x="259" y="70"/>
                  </a:cubicBezTo>
                  <a:cubicBezTo>
                    <a:pt x="257" y="48"/>
                    <a:pt x="242" y="19"/>
                    <a:pt x="209" y="6"/>
                  </a:cubicBezTo>
                  <a:cubicBezTo>
                    <a:pt x="200" y="2"/>
                    <a:pt x="190" y="0"/>
                    <a:pt x="180" y="0"/>
                  </a:cubicBezTo>
                  <a:cubicBezTo>
                    <a:pt x="157" y="0"/>
                    <a:pt x="134" y="12"/>
                    <a:pt x="120" y="31"/>
                  </a:cubicBezTo>
                  <a:cubicBezTo>
                    <a:pt x="115" y="30"/>
                    <a:pt x="108" y="28"/>
                    <a:pt x="99" y="28"/>
                  </a:cubicBezTo>
                  <a:cubicBezTo>
                    <a:pt x="89" y="28"/>
                    <a:pt x="80" y="30"/>
                    <a:pt x="71" y="35"/>
                  </a:cubicBezTo>
                  <a:cubicBezTo>
                    <a:pt x="52" y="44"/>
                    <a:pt x="38" y="66"/>
                    <a:pt x="37" y="89"/>
                  </a:cubicBezTo>
                  <a:cubicBezTo>
                    <a:pt x="20" y="94"/>
                    <a:pt x="0" y="108"/>
                    <a:pt x="0" y="140"/>
                  </a:cubicBezTo>
                  <a:cubicBezTo>
                    <a:pt x="0" y="169"/>
                    <a:pt x="24" y="193"/>
                    <a:pt x="53" y="193"/>
                  </a:cubicBezTo>
                  <a:cubicBezTo>
                    <a:pt x="87" y="193"/>
                    <a:pt x="87" y="193"/>
                    <a:pt x="87" y="193"/>
                  </a:cubicBezTo>
                  <a:cubicBezTo>
                    <a:pt x="97" y="202"/>
                    <a:pt x="110" y="206"/>
                    <a:pt x="125" y="206"/>
                  </a:cubicBezTo>
                  <a:cubicBezTo>
                    <a:pt x="291" y="206"/>
                    <a:pt x="291" y="206"/>
                    <a:pt x="291" y="206"/>
                  </a:cubicBezTo>
                  <a:cubicBezTo>
                    <a:pt x="318" y="206"/>
                    <a:pt x="332" y="184"/>
                    <a:pt x="332" y="162"/>
                  </a:cubicBezTo>
                  <a:cubicBezTo>
                    <a:pt x="332" y="136"/>
                    <a:pt x="316" y="123"/>
                    <a:pt x="303" y="118"/>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nvGrpSpPr>
            <p:cNvPr id="88" name="Group 87"/>
            <p:cNvGrpSpPr/>
            <p:nvPr/>
          </p:nvGrpSpPr>
          <p:grpSpPr>
            <a:xfrm>
              <a:off x="4659178" y="228651"/>
              <a:ext cx="2709192" cy="1683458"/>
              <a:chOff x="4702395" y="265817"/>
              <a:chExt cx="2589570" cy="1609126"/>
            </a:xfrm>
          </p:grpSpPr>
          <p:sp>
            <p:nvSpPr>
              <p:cNvPr id="89" name="Freeform 7"/>
              <p:cNvSpPr>
                <a:spLocks noChangeAspect="1"/>
              </p:cNvSpPr>
              <p:nvPr/>
            </p:nvSpPr>
            <p:spPr bwMode="auto">
              <a:xfrm>
                <a:off x="5298645" y="707392"/>
                <a:ext cx="1993320" cy="1167551"/>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ln/>
              <a:extLst/>
            </p:spPr>
            <p:style>
              <a:lnRef idx="1">
                <a:schemeClr val="accent6"/>
              </a:lnRef>
              <a:fillRef idx="3">
                <a:schemeClr val="accent6"/>
              </a:fillRef>
              <a:effectRef idx="2">
                <a:schemeClr val="accent6"/>
              </a:effectRef>
              <a:fontRef idx="minor">
                <a:schemeClr val="lt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sp>
            <p:nvSpPr>
              <p:cNvPr id="90" name="Freeform 8"/>
              <p:cNvSpPr>
                <a:spLocks/>
              </p:cNvSpPr>
              <p:nvPr/>
            </p:nvSpPr>
            <p:spPr bwMode="auto">
              <a:xfrm>
                <a:off x="4702395" y="265817"/>
                <a:ext cx="1980846" cy="1496860"/>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ln/>
              <a:extLst/>
            </p:spPr>
            <p:style>
              <a:lnRef idx="1">
                <a:schemeClr val="accent6"/>
              </a:lnRef>
              <a:fillRef idx="3">
                <a:schemeClr val="accent6"/>
              </a:fillRef>
              <a:effectRef idx="2">
                <a:schemeClr val="accent6"/>
              </a:effectRef>
              <a:fontRef idx="minor">
                <a:schemeClr val="lt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grpSp>
      <p:grpSp>
        <p:nvGrpSpPr>
          <p:cNvPr id="4" name="Group 3"/>
          <p:cNvGrpSpPr/>
          <p:nvPr/>
        </p:nvGrpSpPr>
        <p:grpSpPr>
          <a:xfrm>
            <a:off x="5920496" y="1960575"/>
            <a:ext cx="3857222" cy="2831574"/>
            <a:chOff x="7156746" y="1643732"/>
            <a:chExt cx="3857222" cy="2831574"/>
          </a:xfrm>
        </p:grpSpPr>
        <p:sp>
          <p:nvSpPr>
            <p:cNvPr id="155" name="Rectangle 154"/>
            <p:cNvSpPr/>
            <p:nvPr/>
          </p:nvSpPr>
          <p:spPr bwMode="auto">
            <a:xfrm>
              <a:off x="7156746" y="1643732"/>
              <a:ext cx="3857222" cy="283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155"/>
            <p:cNvSpPr>
              <a:spLocks noEditPoints="1"/>
            </p:cNvSpPr>
            <p:nvPr/>
          </p:nvSpPr>
          <p:spPr bwMode="black">
            <a:xfrm>
              <a:off x="7995754" y="3691106"/>
              <a:ext cx="594163" cy="67053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noFill/>
              </a:endParaRPr>
            </a:p>
          </p:txBody>
        </p:sp>
        <p:sp>
          <p:nvSpPr>
            <p:cNvPr id="159" name="Freeform 18"/>
            <p:cNvSpPr>
              <a:spLocks noEditPoints="1"/>
            </p:cNvSpPr>
            <p:nvPr/>
          </p:nvSpPr>
          <p:spPr bwMode="black">
            <a:xfrm>
              <a:off x="8040169" y="3011513"/>
              <a:ext cx="261335" cy="31882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pic>
          <p:nvPicPr>
            <p:cNvPr id="160" name="Picture 2" descr="C:\Users\sigurdg\Desktop\Scalable.png"/>
            <p:cNvPicPr>
              <a:picLocks noChangeAspect="1" noChangeArrowheads="1"/>
            </p:cNvPicPr>
            <p:nvPr/>
          </p:nvPicPr>
          <p:blipFill>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80000" contrast="-40000"/>
                      </a14:imgEffect>
                    </a14:imgLayer>
                  </a14:imgProps>
                </a:ext>
              </a:extLst>
            </a:blip>
            <a:srcRect/>
            <a:stretch>
              <a:fillRect/>
            </a:stretch>
          </p:blipFill>
          <p:spPr bwMode="auto">
            <a:xfrm>
              <a:off x="8693610" y="3076373"/>
              <a:ext cx="274141" cy="253967"/>
            </a:xfrm>
            <a:prstGeom prst="rect">
              <a:avLst/>
            </a:prstGeom>
            <a:noFill/>
            <a:ln>
              <a:noFill/>
            </a:ln>
          </p:spPr>
        </p:pic>
        <p:sp>
          <p:nvSpPr>
            <p:cNvPr id="161" name="Freeform 39"/>
            <p:cNvSpPr>
              <a:spLocks/>
            </p:cNvSpPr>
            <p:nvPr/>
          </p:nvSpPr>
          <p:spPr bwMode="auto">
            <a:xfrm rot="10800000">
              <a:off x="7506060" y="2816939"/>
              <a:ext cx="1319583" cy="13714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cxnSp>
          <p:nvCxnSpPr>
            <p:cNvPr id="162" name="Straight Connector 161"/>
            <p:cNvCxnSpPr>
              <a:endCxn id="164" idx="0"/>
            </p:cNvCxnSpPr>
            <p:nvPr/>
          </p:nvCxnSpPr>
          <p:spPr>
            <a:xfrm flipV="1">
              <a:off x="8148920" y="1718530"/>
              <a:ext cx="18256" cy="1094234"/>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63" name="Picture 47" descr="C:\Users\sakuu\Documents\Ballmer MGX 2011\Tile Icons\Calendar.png"/>
            <p:cNvPicPr>
              <a:picLocks noChangeAspect="1" noChangeArrowheads="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7356750" y="3076373"/>
              <a:ext cx="277514" cy="253967"/>
            </a:xfrm>
            <a:prstGeom prst="rect">
              <a:avLst/>
            </a:prstGeom>
            <a:noFill/>
            <a:extLst>
              <a:ext uri="{909E8E84-426E-40DD-AFC4-6F175D3DCCD1}">
                <a14:hiddenFill xmlns:a14="http://schemas.microsoft.com/office/drawing/2010/main">
                  <a:solidFill>
                    <a:srgbClr val="FFFFFF"/>
                  </a:solidFill>
                </a14:hiddenFill>
              </a:ext>
            </a:extLst>
          </p:spPr>
        </p:pic>
        <p:sp>
          <p:nvSpPr>
            <p:cNvPr id="164" name="Rectangle 163"/>
            <p:cNvSpPr/>
            <p:nvPr/>
          </p:nvSpPr>
          <p:spPr bwMode="auto">
            <a:xfrm>
              <a:off x="7703769" y="1718530"/>
              <a:ext cx="926814" cy="926814"/>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65" name="Freeform 128"/>
            <p:cNvSpPr>
              <a:spLocks noChangeAspect="1"/>
            </p:cNvSpPr>
            <p:nvPr/>
          </p:nvSpPr>
          <p:spPr bwMode="white">
            <a:xfrm>
              <a:off x="7894614" y="1902829"/>
              <a:ext cx="576631" cy="31838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5" h="10000">
                  <a:moveTo>
                    <a:pt x="7785" y="10000"/>
                  </a:moveTo>
                  <a:lnTo>
                    <a:pt x="1125" y="10000"/>
                  </a:lnTo>
                  <a:cubicBezTo>
                    <a:pt x="516" y="10000"/>
                    <a:pt x="59" y="8576"/>
                    <a:pt x="5" y="7936"/>
                  </a:cubicBezTo>
                  <a:cubicBezTo>
                    <a:pt x="-49" y="7296"/>
                    <a:pt x="310" y="6370"/>
                    <a:pt x="801" y="6157"/>
                  </a:cubicBezTo>
                  <a:cubicBezTo>
                    <a:pt x="547" y="3739"/>
                    <a:pt x="1577" y="4270"/>
                    <a:pt x="2166" y="4128"/>
                  </a:cubicBezTo>
                  <a:cubicBezTo>
                    <a:pt x="2225" y="1851"/>
                    <a:pt x="3286" y="0"/>
                    <a:pt x="4563" y="0"/>
                  </a:cubicBezTo>
                  <a:cubicBezTo>
                    <a:pt x="5506" y="0"/>
                    <a:pt x="6351" y="996"/>
                    <a:pt x="6744" y="2491"/>
                  </a:cubicBezTo>
                  <a:cubicBezTo>
                    <a:pt x="7058" y="2171"/>
                    <a:pt x="7412" y="1993"/>
                    <a:pt x="7785" y="1993"/>
                  </a:cubicBezTo>
                  <a:cubicBezTo>
                    <a:pt x="9003" y="1993"/>
                    <a:pt x="10005" y="3808"/>
                    <a:pt x="10005" y="6014"/>
                  </a:cubicBezTo>
                  <a:cubicBezTo>
                    <a:pt x="10005" y="8185"/>
                    <a:pt x="9003" y="10000"/>
                    <a:pt x="7785" y="10000"/>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563">
                <a:defRPr/>
              </a:pPr>
              <a:endParaRPr lang="en-US" sz="1836" kern="0">
                <a:solidFill>
                  <a:srgbClr val="000000"/>
                </a:solidFill>
              </a:endParaRPr>
            </a:p>
          </p:txBody>
        </p:sp>
        <p:pic>
          <p:nvPicPr>
            <p:cNvPr id="166" name="Picture 165"/>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63594" y="2330256"/>
              <a:ext cx="791599" cy="249979"/>
            </a:xfrm>
            <a:prstGeom prst="rect">
              <a:avLst/>
            </a:prstGeom>
          </p:spPr>
        </p:pic>
        <p:sp>
          <p:nvSpPr>
            <p:cNvPr id="167" name="Freeform 39"/>
            <p:cNvSpPr>
              <a:spLocks/>
            </p:cNvSpPr>
            <p:nvPr/>
          </p:nvSpPr>
          <p:spPr bwMode="auto">
            <a:xfrm rot="10800000">
              <a:off x="9385963" y="2816939"/>
              <a:ext cx="1319583" cy="13714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cxnSp>
          <p:nvCxnSpPr>
            <p:cNvPr id="168" name="Straight Connector 167"/>
            <p:cNvCxnSpPr>
              <a:endCxn id="169" idx="0"/>
            </p:cNvCxnSpPr>
            <p:nvPr/>
          </p:nvCxnSpPr>
          <p:spPr>
            <a:xfrm flipV="1">
              <a:off x="10045755" y="1718530"/>
              <a:ext cx="0" cy="1094234"/>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bwMode="auto">
            <a:xfrm>
              <a:off x="9582348" y="1718530"/>
              <a:ext cx="926814" cy="926814"/>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70" name="Picture 36" descr="C:\Users\sakuu\Documents\Ballmer WPC\AI\work.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black">
            <a:xfrm>
              <a:off x="9873812" y="1789818"/>
              <a:ext cx="304142" cy="485694"/>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7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59504" y="2401342"/>
              <a:ext cx="782855" cy="157621"/>
            </a:xfrm>
            <a:prstGeom prst="rect">
              <a:avLst/>
            </a:prstGeom>
          </p:spPr>
        </p:pic>
        <p:sp>
          <p:nvSpPr>
            <p:cNvPr id="172" name="Freeform 18"/>
            <p:cNvSpPr>
              <a:spLocks noEditPoints="1"/>
            </p:cNvSpPr>
            <p:nvPr/>
          </p:nvSpPr>
          <p:spPr bwMode="black">
            <a:xfrm>
              <a:off x="9916619" y="3011513"/>
              <a:ext cx="261335" cy="31882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pic>
          <p:nvPicPr>
            <p:cNvPr id="173" name="Picture 2" descr="C:\Users\sigurdg\Desktop\Scalable.png"/>
            <p:cNvPicPr>
              <a:picLocks noChangeAspect="1" noChangeArrowheads="1"/>
            </p:cNvPicPr>
            <p:nvPr/>
          </p:nvPicPr>
          <p:blipFill>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80000" contrast="-40000"/>
                      </a14:imgEffect>
                    </a14:imgLayer>
                  </a14:imgProps>
                </a:ext>
              </a:extLst>
            </a:blip>
            <a:srcRect/>
            <a:stretch>
              <a:fillRect/>
            </a:stretch>
          </p:blipFill>
          <p:spPr bwMode="auto">
            <a:xfrm>
              <a:off x="10570060" y="3076373"/>
              <a:ext cx="274141" cy="253967"/>
            </a:xfrm>
            <a:prstGeom prst="rect">
              <a:avLst/>
            </a:prstGeom>
            <a:noFill/>
            <a:ln>
              <a:noFill/>
            </a:ln>
          </p:spPr>
        </p:pic>
        <p:pic>
          <p:nvPicPr>
            <p:cNvPr id="174" name="Picture 47" descr="C:\Users\sakuu\Documents\Ballmer MGX 2011\Tile Icons\Calendar.png"/>
            <p:cNvPicPr>
              <a:picLocks noChangeAspect="1" noChangeArrowheads="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9233200" y="3076373"/>
              <a:ext cx="277514" cy="253967"/>
            </a:xfrm>
            <a:prstGeom prst="rect">
              <a:avLst/>
            </a:prstGeom>
            <a:noFill/>
            <a:extLst>
              <a:ext uri="{909E8E84-426E-40DD-AFC4-6F175D3DCCD1}">
                <a14:hiddenFill xmlns:a14="http://schemas.microsoft.com/office/drawing/2010/main">
                  <a:solidFill>
                    <a:srgbClr val="FFFFFF"/>
                  </a:solidFill>
                </a14:hiddenFill>
              </a:ext>
            </a:extLst>
          </p:spPr>
        </p:pic>
        <p:sp>
          <p:nvSpPr>
            <p:cNvPr id="175" name="Freeform 20"/>
            <p:cNvSpPr>
              <a:spLocks noEditPoints="1"/>
            </p:cNvSpPr>
            <p:nvPr/>
          </p:nvSpPr>
          <p:spPr bwMode="black">
            <a:xfrm>
              <a:off x="7315496" y="3517363"/>
              <a:ext cx="591377" cy="41114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sp>
          <p:nvSpPr>
            <p:cNvPr id="176" name="Freeform 34"/>
            <p:cNvSpPr>
              <a:spLocks noEditPoints="1"/>
            </p:cNvSpPr>
            <p:nvPr/>
          </p:nvSpPr>
          <p:spPr bwMode="auto">
            <a:xfrm>
              <a:off x="8714708" y="3532567"/>
              <a:ext cx="261221" cy="395943"/>
            </a:xfrm>
            <a:custGeom>
              <a:avLst/>
              <a:gdLst>
                <a:gd name="T0" fmla="*/ 0 w 175"/>
                <a:gd name="T1" fmla="*/ 265 h 265"/>
                <a:gd name="T2" fmla="*/ 175 w 175"/>
                <a:gd name="T3" fmla="*/ 0 h 265"/>
                <a:gd name="T4" fmla="*/ 35 w 175"/>
                <a:gd name="T5" fmla="*/ 238 h 265"/>
                <a:gd name="T6" fmla="*/ 19 w 175"/>
                <a:gd name="T7" fmla="*/ 239 h 265"/>
                <a:gd name="T8" fmla="*/ 22 w 175"/>
                <a:gd name="T9" fmla="*/ 245 h 265"/>
                <a:gd name="T10" fmla="*/ 21 w 175"/>
                <a:gd name="T11" fmla="*/ 244 h 265"/>
                <a:gd name="T12" fmla="*/ 16 w 175"/>
                <a:gd name="T13" fmla="*/ 238 h 265"/>
                <a:gd name="T14" fmla="*/ 21 w 175"/>
                <a:gd name="T15" fmla="*/ 231 h 265"/>
                <a:gd name="T16" fmla="*/ 22 w 175"/>
                <a:gd name="T17" fmla="*/ 232 h 265"/>
                <a:gd name="T18" fmla="*/ 34 w 175"/>
                <a:gd name="T19" fmla="*/ 237 h 265"/>
                <a:gd name="T20" fmla="*/ 35 w 175"/>
                <a:gd name="T21" fmla="*/ 238 h 265"/>
                <a:gd name="T22" fmla="*/ 86 w 175"/>
                <a:gd name="T23" fmla="*/ 247 h 265"/>
                <a:gd name="T24" fmla="*/ 77 w 175"/>
                <a:gd name="T25" fmla="*/ 239 h 265"/>
                <a:gd name="T26" fmla="*/ 86 w 175"/>
                <a:gd name="T27" fmla="*/ 247 h 265"/>
                <a:gd name="T28" fmla="*/ 77 w 175"/>
                <a:gd name="T29" fmla="*/ 238 h 265"/>
                <a:gd name="T30" fmla="*/ 86 w 175"/>
                <a:gd name="T31" fmla="*/ 230 h 265"/>
                <a:gd name="T32" fmla="*/ 98 w 175"/>
                <a:gd name="T33" fmla="*/ 249 h 265"/>
                <a:gd name="T34" fmla="*/ 87 w 175"/>
                <a:gd name="T35" fmla="*/ 239 h 265"/>
                <a:gd name="T36" fmla="*/ 98 w 175"/>
                <a:gd name="T37" fmla="*/ 249 h 265"/>
                <a:gd name="T38" fmla="*/ 87 w 175"/>
                <a:gd name="T39" fmla="*/ 238 h 265"/>
                <a:gd name="T40" fmla="*/ 98 w 175"/>
                <a:gd name="T41" fmla="*/ 229 h 265"/>
                <a:gd name="T42" fmla="*/ 153 w 175"/>
                <a:gd name="T43" fmla="*/ 241 h 265"/>
                <a:gd name="T44" fmla="*/ 146 w 175"/>
                <a:gd name="T45" fmla="*/ 245 h 265"/>
                <a:gd name="T46" fmla="*/ 144 w 175"/>
                <a:gd name="T47" fmla="*/ 245 h 265"/>
                <a:gd name="T48" fmla="*/ 149 w 175"/>
                <a:gd name="T49" fmla="*/ 239 h 265"/>
                <a:gd name="T50" fmla="*/ 153 w 175"/>
                <a:gd name="T51" fmla="*/ 230 h 265"/>
                <a:gd name="T52" fmla="*/ 153 w 175"/>
                <a:gd name="T53" fmla="*/ 241 h 265"/>
                <a:gd name="T54" fmla="*/ 17 w 175"/>
                <a:gd name="T55" fmla="*/ 215 h 265"/>
                <a:gd name="T56" fmla="*/ 159 w 175"/>
                <a:gd name="T57" fmla="*/ 18 h 265"/>
                <a:gd name="T58" fmla="*/ 157 w 175"/>
                <a:gd name="T59" fmla="*/ 236 h 265"/>
                <a:gd name="T60" fmla="*/ 150 w 175"/>
                <a:gd name="T61" fmla="*/ 236 h 265"/>
                <a:gd name="T62" fmla="*/ 157 w 175"/>
                <a:gd name="T63" fmla="*/ 23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65">
                  <a:moveTo>
                    <a:pt x="0" y="0"/>
                  </a:moveTo>
                  <a:cubicBezTo>
                    <a:pt x="0" y="265"/>
                    <a:pt x="0" y="265"/>
                    <a:pt x="0" y="265"/>
                  </a:cubicBezTo>
                  <a:cubicBezTo>
                    <a:pt x="175" y="265"/>
                    <a:pt x="175" y="265"/>
                    <a:pt x="175" y="265"/>
                  </a:cubicBezTo>
                  <a:cubicBezTo>
                    <a:pt x="175" y="0"/>
                    <a:pt x="175" y="0"/>
                    <a:pt x="175" y="0"/>
                  </a:cubicBezTo>
                  <a:lnTo>
                    <a:pt x="0" y="0"/>
                  </a:lnTo>
                  <a:close/>
                  <a:moveTo>
                    <a:pt x="35" y="238"/>
                  </a:moveTo>
                  <a:cubicBezTo>
                    <a:pt x="35" y="238"/>
                    <a:pt x="35" y="239"/>
                    <a:pt x="34" y="239"/>
                  </a:cubicBezTo>
                  <a:cubicBezTo>
                    <a:pt x="19" y="239"/>
                    <a:pt x="19" y="239"/>
                    <a:pt x="19" y="239"/>
                  </a:cubicBezTo>
                  <a:cubicBezTo>
                    <a:pt x="22" y="243"/>
                    <a:pt x="22" y="243"/>
                    <a:pt x="22" y="243"/>
                  </a:cubicBezTo>
                  <a:cubicBezTo>
                    <a:pt x="22" y="244"/>
                    <a:pt x="22" y="244"/>
                    <a:pt x="22" y="245"/>
                  </a:cubicBezTo>
                  <a:cubicBezTo>
                    <a:pt x="22" y="245"/>
                    <a:pt x="22" y="245"/>
                    <a:pt x="21" y="245"/>
                  </a:cubicBezTo>
                  <a:cubicBezTo>
                    <a:pt x="21" y="245"/>
                    <a:pt x="21" y="245"/>
                    <a:pt x="21" y="244"/>
                  </a:cubicBezTo>
                  <a:cubicBezTo>
                    <a:pt x="16" y="239"/>
                    <a:pt x="16" y="239"/>
                    <a:pt x="16" y="239"/>
                  </a:cubicBezTo>
                  <a:cubicBezTo>
                    <a:pt x="16" y="238"/>
                    <a:pt x="16" y="238"/>
                    <a:pt x="16" y="238"/>
                  </a:cubicBezTo>
                  <a:cubicBezTo>
                    <a:pt x="16" y="237"/>
                    <a:pt x="16" y="237"/>
                    <a:pt x="16" y="237"/>
                  </a:cubicBezTo>
                  <a:cubicBezTo>
                    <a:pt x="21" y="231"/>
                    <a:pt x="21" y="231"/>
                    <a:pt x="21" y="231"/>
                  </a:cubicBezTo>
                  <a:cubicBezTo>
                    <a:pt x="21" y="231"/>
                    <a:pt x="21" y="231"/>
                    <a:pt x="22" y="231"/>
                  </a:cubicBezTo>
                  <a:cubicBezTo>
                    <a:pt x="22" y="231"/>
                    <a:pt x="22" y="232"/>
                    <a:pt x="22" y="232"/>
                  </a:cubicBezTo>
                  <a:cubicBezTo>
                    <a:pt x="19" y="237"/>
                    <a:pt x="19" y="237"/>
                    <a:pt x="19" y="237"/>
                  </a:cubicBezTo>
                  <a:cubicBezTo>
                    <a:pt x="34" y="237"/>
                    <a:pt x="34" y="237"/>
                    <a:pt x="34" y="237"/>
                  </a:cubicBezTo>
                  <a:cubicBezTo>
                    <a:pt x="35" y="237"/>
                    <a:pt x="35" y="237"/>
                    <a:pt x="35" y="238"/>
                  </a:cubicBezTo>
                  <a:cubicBezTo>
                    <a:pt x="35" y="238"/>
                    <a:pt x="35" y="238"/>
                    <a:pt x="35" y="238"/>
                  </a:cubicBezTo>
                  <a:cubicBezTo>
                    <a:pt x="35" y="238"/>
                    <a:pt x="35" y="238"/>
                    <a:pt x="35" y="238"/>
                  </a:cubicBezTo>
                  <a:close/>
                  <a:moveTo>
                    <a:pt x="86" y="247"/>
                  </a:moveTo>
                  <a:cubicBezTo>
                    <a:pt x="77" y="246"/>
                    <a:pt x="77" y="246"/>
                    <a:pt x="77" y="246"/>
                  </a:cubicBezTo>
                  <a:cubicBezTo>
                    <a:pt x="77" y="239"/>
                    <a:pt x="77" y="239"/>
                    <a:pt x="77" y="239"/>
                  </a:cubicBezTo>
                  <a:cubicBezTo>
                    <a:pt x="86" y="239"/>
                    <a:pt x="86" y="239"/>
                    <a:pt x="86" y="239"/>
                  </a:cubicBezTo>
                  <a:lnTo>
                    <a:pt x="86" y="247"/>
                  </a:lnTo>
                  <a:close/>
                  <a:moveTo>
                    <a:pt x="86" y="238"/>
                  </a:moveTo>
                  <a:cubicBezTo>
                    <a:pt x="77" y="238"/>
                    <a:pt x="77" y="238"/>
                    <a:pt x="77" y="238"/>
                  </a:cubicBezTo>
                  <a:cubicBezTo>
                    <a:pt x="77" y="231"/>
                    <a:pt x="77" y="231"/>
                    <a:pt x="77" y="231"/>
                  </a:cubicBezTo>
                  <a:cubicBezTo>
                    <a:pt x="86" y="230"/>
                    <a:pt x="86" y="230"/>
                    <a:pt x="86" y="230"/>
                  </a:cubicBezTo>
                  <a:lnTo>
                    <a:pt x="86" y="238"/>
                  </a:lnTo>
                  <a:close/>
                  <a:moveTo>
                    <a:pt x="98" y="249"/>
                  </a:moveTo>
                  <a:cubicBezTo>
                    <a:pt x="87" y="247"/>
                    <a:pt x="87" y="247"/>
                    <a:pt x="87" y="247"/>
                  </a:cubicBezTo>
                  <a:cubicBezTo>
                    <a:pt x="87" y="239"/>
                    <a:pt x="87" y="239"/>
                    <a:pt x="87" y="239"/>
                  </a:cubicBezTo>
                  <a:cubicBezTo>
                    <a:pt x="98" y="239"/>
                    <a:pt x="98" y="239"/>
                    <a:pt x="98" y="239"/>
                  </a:cubicBezTo>
                  <a:lnTo>
                    <a:pt x="98" y="249"/>
                  </a:lnTo>
                  <a:close/>
                  <a:moveTo>
                    <a:pt x="98" y="238"/>
                  </a:moveTo>
                  <a:cubicBezTo>
                    <a:pt x="87" y="238"/>
                    <a:pt x="87" y="238"/>
                    <a:pt x="87" y="238"/>
                  </a:cubicBezTo>
                  <a:cubicBezTo>
                    <a:pt x="87" y="230"/>
                    <a:pt x="87" y="230"/>
                    <a:pt x="87" y="230"/>
                  </a:cubicBezTo>
                  <a:cubicBezTo>
                    <a:pt x="98" y="229"/>
                    <a:pt x="98" y="229"/>
                    <a:pt x="98" y="229"/>
                  </a:cubicBezTo>
                  <a:lnTo>
                    <a:pt x="98" y="238"/>
                  </a:lnTo>
                  <a:close/>
                  <a:moveTo>
                    <a:pt x="153" y="241"/>
                  </a:moveTo>
                  <a:cubicBezTo>
                    <a:pt x="152" y="241"/>
                    <a:pt x="151" y="241"/>
                    <a:pt x="150" y="240"/>
                  </a:cubicBezTo>
                  <a:cubicBezTo>
                    <a:pt x="146" y="245"/>
                    <a:pt x="146" y="245"/>
                    <a:pt x="146" y="245"/>
                  </a:cubicBezTo>
                  <a:cubicBezTo>
                    <a:pt x="145" y="245"/>
                    <a:pt x="145" y="246"/>
                    <a:pt x="145" y="246"/>
                  </a:cubicBezTo>
                  <a:cubicBezTo>
                    <a:pt x="145" y="246"/>
                    <a:pt x="144" y="245"/>
                    <a:pt x="144" y="245"/>
                  </a:cubicBezTo>
                  <a:cubicBezTo>
                    <a:pt x="144" y="245"/>
                    <a:pt x="144" y="244"/>
                    <a:pt x="144" y="244"/>
                  </a:cubicBezTo>
                  <a:cubicBezTo>
                    <a:pt x="149" y="239"/>
                    <a:pt x="149" y="239"/>
                    <a:pt x="149" y="239"/>
                  </a:cubicBezTo>
                  <a:cubicBezTo>
                    <a:pt x="148" y="238"/>
                    <a:pt x="148" y="237"/>
                    <a:pt x="148" y="236"/>
                  </a:cubicBezTo>
                  <a:cubicBezTo>
                    <a:pt x="148" y="232"/>
                    <a:pt x="150" y="230"/>
                    <a:pt x="153" y="230"/>
                  </a:cubicBezTo>
                  <a:cubicBezTo>
                    <a:pt x="156" y="230"/>
                    <a:pt x="159" y="232"/>
                    <a:pt x="159" y="236"/>
                  </a:cubicBezTo>
                  <a:cubicBezTo>
                    <a:pt x="159" y="239"/>
                    <a:pt x="156" y="241"/>
                    <a:pt x="153" y="241"/>
                  </a:cubicBezTo>
                  <a:close/>
                  <a:moveTo>
                    <a:pt x="159" y="215"/>
                  </a:moveTo>
                  <a:cubicBezTo>
                    <a:pt x="17" y="215"/>
                    <a:pt x="17" y="215"/>
                    <a:pt x="17" y="215"/>
                  </a:cubicBezTo>
                  <a:cubicBezTo>
                    <a:pt x="17" y="18"/>
                    <a:pt x="17" y="18"/>
                    <a:pt x="17" y="18"/>
                  </a:cubicBezTo>
                  <a:cubicBezTo>
                    <a:pt x="159" y="18"/>
                    <a:pt x="159" y="18"/>
                    <a:pt x="159" y="18"/>
                  </a:cubicBezTo>
                  <a:lnTo>
                    <a:pt x="159" y="215"/>
                  </a:lnTo>
                  <a:close/>
                  <a:moveTo>
                    <a:pt x="157" y="236"/>
                  </a:moveTo>
                  <a:cubicBezTo>
                    <a:pt x="157" y="237"/>
                    <a:pt x="155" y="239"/>
                    <a:pt x="153" y="239"/>
                  </a:cubicBezTo>
                  <a:cubicBezTo>
                    <a:pt x="151" y="239"/>
                    <a:pt x="150" y="237"/>
                    <a:pt x="150" y="236"/>
                  </a:cubicBezTo>
                  <a:cubicBezTo>
                    <a:pt x="150" y="234"/>
                    <a:pt x="151" y="232"/>
                    <a:pt x="153" y="232"/>
                  </a:cubicBezTo>
                  <a:cubicBezTo>
                    <a:pt x="155" y="232"/>
                    <a:pt x="157" y="234"/>
                    <a:pt x="157" y="236"/>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nvGrpSpPr>
            <p:cNvPr id="177" name="Group 176"/>
            <p:cNvGrpSpPr/>
            <p:nvPr/>
          </p:nvGrpSpPr>
          <p:grpSpPr>
            <a:xfrm flipH="1">
              <a:off x="8605769" y="4012069"/>
              <a:ext cx="245626" cy="152966"/>
              <a:chOff x="8569475" y="3863142"/>
              <a:chExt cx="364264" cy="150323"/>
            </a:xfrm>
          </p:grpSpPr>
          <p:cxnSp>
            <p:nvCxnSpPr>
              <p:cNvPr id="178" name="Straight Connector 177"/>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80" name="Straight Connector 179"/>
            <p:cNvCxnSpPr/>
            <p:nvPr/>
          </p:nvCxnSpPr>
          <p:spPr>
            <a:xfrm flipH="1" flipV="1">
              <a:off x="8719447" y="3988882"/>
              <a:ext cx="255494"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7611184" y="3993710"/>
              <a:ext cx="312490" cy="159582"/>
              <a:chOff x="8569475" y="3863142"/>
              <a:chExt cx="364264" cy="150323"/>
            </a:xfrm>
          </p:grpSpPr>
          <p:cxnSp>
            <p:nvCxnSpPr>
              <p:cNvPr id="182" name="Straight Connector 181"/>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84" name="Straight Connector 183"/>
            <p:cNvCxnSpPr/>
            <p:nvPr/>
          </p:nvCxnSpPr>
          <p:spPr>
            <a:xfrm flipH="1" flipV="1">
              <a:off x="7325633" y="3978472"/>
              <a:ext cx="547673"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85" name="Freeform 20"/>
            <p:cNvSpPr>
              <a:spLocks noEditPoints="1"/>
            </p:cNvSpPr>
            <p:nvPr/>
          </p:nvSpPr>
          <p:spPr bwMode="black">
            <a:xfrm>
              <a:off x="9190836" y="3516423"/>
              <a:ext cx="591377" cy="41114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sp>
          <p:nvSpPr>
            <p:cNvPr id="186" name="Freeform 34"/>
            <p:cNvSpPr>
              <a:spLocks noEditPoints="1"/>
            </p:cNvSpPr>
            <p:nvPr/>
          </p:nvSpPr>
          <p:spPr bwMode="auto">
            <a:xfrm>
              <a:off x="10590048" y="3531626"/>
              <a:ext cx="261221" cy="395943"/>
            </a:xfrm>
            <a:custGeom>
              <a:avLst/>
              <a:gdLst>
                <a:gd name="T0" fmla="*/ 0 w 175"/>
                <a:gd name="T1" fmla="*/ 265 h 265"/>
                <a:gd name="T2" fmla="*/ 175 w 175"/>
                <a:gd name="T3" fmla="*/ 0 h 265"/>
                <a:gd name="T4" fmla="*/ 35 w 175"/>
                <a:gd name="T5" fmla="*/ 238 h 265"/>
                <a:gd name="T6" fmla="*/ 19 w 175"/>
                <a:gd name="T7" fmla="*/ 239 h 265"/>
                <a:gd name="T8" fmla="*/ 22 w 175"/>
                <a:gd name="T9" fmla="*/ 245 h 265"/>
                <a:gd name="T10" fmla="*/ 21 w 175"/>
                <a:gd name="T11" fmla="*/ 244 h 265"/>
                <a:gd name="T12" fmla="*/ 16 w 175"/>
                <a:gd name="T13" fmla="*/ 238 h 265"/>
                <a:gd name="T14" fmla="*/ 21 w 175"/>
                <a:gd name="T15" fmla="*/ 231 h 265"/>
                <a:gd name="T16" fmla="*/ 22 w 175"/>
                <a:gd name="T17" fmla="*/ 232 h 265"/>
                <a:gd name="T18" fmla="*/ 34 w 175"/>
                <a:gd name="T19" fmla="*/ 237 h 265"/>
                <a:gd name="T20" fmla="*/ 35 w 175"/>
                <a:gd name="T21" fmla="*/ 238 h 265"/>
                <a:gd name="T22" fmla="*/ 86 w 175"/>
                <a:gd name="T23" fmla="*/ 247 h 265"/>
                <a:gd name="T24" fmla="*/ 77 w 175"/>
                <a:gd name="T25" fmla="*/ 239 h 265"/>
                <a:gd name="T26" fmla="*/ 86 w 175"/>
                <a:gd name="T27" fmla="*/ 247 h 265"/>
                <a:gd name="T28" fmla="*/ 77 w 175"/>
                <a:gd name="T29" fmla="*/ 238 h 265"/>
                <a:gd name="T30" fmla="*/ 86 w 175"/>
                <a:gd name="T31" fmla="*/ 230 h 265"/>
                <a:gd name="T32" fmla="*/ 98 w 175"/>
                <a:gd name="T33" fmla="*/ 249 h 265"/>
                <a:gd name="T34" fmla="*/ 87 w 175"/>
                <a:gd name="T35" fmla="*/ 239 h 265"/>
                <a:gd name="T36" fmla="*/ 98 w 175"/>
                <a:gd name="T37" fmla="*/ 249 h 265"/>
                <a:gd name="T38" fmla="*/ 87 w 175"/>
                <a:gd name="T39" fmla="*/ 238 h 265"/>
                <a:gd name="T40" fmla="*/ 98 w 175"/>
                <a:gd name="T41" fmla="*/ 229 h 265"/>
                <a:gd name="T42" fmla="*/ 153 w 175"/>
                <a:gd name="T43" fmla="*/ 241 h 265"/>
                <a:gd name="T44" fmla="*/ 146 w 175"/>
                <a:gd name="T45" fmla="*/ 245 h 265"/>
                <a:gd name="T46" fmla="*/ 144 w 175"/>
                <a:gd name="T47" fmla="*/ 245 h 265"/>
                <a:gd name="T48" fmla="*/ 149 w 175"/>
                <a:gd name="T49" fmla="*/ 239 h 265"/>
                <a:gd name="T50" fmla="*/ 153 w 175"/>
                <a:gd name="T51" fmla="*/ 230 h 265"/>
                <a:gd name="T52" fmla="*/ 153 w 175"/>
                <a:gd name="T53" fmla="*/ 241 h 265"/>
                <a:gd name="T54" fmla="*/ 17 w 175"/>
                <a:gd name="T55" fmla="*/ 215 h 265"/>
                <a:gd name="T56" fmla="*/ 159 w 175"/>
                <a:gd name="T57" fmla="*/ 18 h 265"/>
                <a:gd name="T58" fmla="*/ 157 w 175"/>
                <a:gd name="T59" fmla="*/ 236 h 265"/>
                <a:gd name="T60" fmla="*/ 150 w 175"/>
                <a:gd name="T61" fmla="*/ 236 h 265"/>
                <a:gd name="T62" fmla="*/ 157 w 175"/>
                <a:gd name="T63" fmla="*/ 23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65">
                  <a:moveTo>
                    <a:pt x="0" y="0"/>
                  </a:moveTo>
                  <a:cubicBezTo>
                    <a:pt x="0" y="265"/>
                    <a:pt x="0" y="265"/>
                    <a:pt x="0" y="265"/>
                  </a:cubicBezTo>
                  <a:cubicBezTo>
                    <a:pt x="175" y="265"/>
                    <a:pt x="175" y="265"/>
                    <a:pt x="175" y="265"/>
                  </a:cubicBezTo>
                  <a:cubicBezTo>
                    <a:pt x="175" y="0"/>
                    <a:pt x="175" y="0"/>
                    <a:pt x="175" y="0"/>
                  </a:cubicBezTo>
                  <a:lnTo>
                    <a:pt x="0" y="0"/>
                  </a:lnTo>
                  <a:close/>
                  <a:moveTo>
                    <a:pt x="35" y="238"/>
                  </a:moveTo>
                  <a:cubicBezTo>
                    <a:pt x="35" y="238"/>
                    <a:pt x="35" y="239"/>
                    <a:pt x="34" y="239"/>
                  </a:cubicBezTo>
                  <a:cubicBezTo>
                    <a:pt x="19" y="239"/>
                    <a:pt x="19" y="239"/>
                    <a:pt x="19" y="239"/>
                  </a:cubicBezTo>
                  <a:cubicBezTo>
                    <a:pt x="22" y="243"/>
                    <a:pt x="22" y="243"/>
                    <a:pt x="22" y="243"/>
                  </a:cubicBezTo>
                  <a:cubicBezTo>
                    <a:pt x="22" y="244"/>
                    <a:pt x="22" y="244"/>
                    <a:pt x="22" y="245"/>
                  </a:cubicBezTo>
                  <a:cubicBezTo>
                    <a:pt x="22" y="245"/>
                    <a:pt x="22" y="245"/>
                    <a:pt x="21" y="245"/>
                  </a:cubicBezTo>
                  <a:cubicBezTo>
                    <a:pt x="21" y="245"/>
                    <a:pt x="21" y="245"/>
                    <a:pt x="21" y="244"/>
                  </a:cubicBezTo>
                  <a:cubicBezTo>
                    <a:pt x="16" y="239"/>
                    <a:pt x="16" y="239"/>
                    <a:pt x="16" y="239"/>
                  </a:cubicBezTo>
                  <a:cubicBezTo>
                    <a:pt x="16" y="238"/>
                    <a:pt x="16" y="238"/>
                    <a:pt x="16" y="238"/>
                  </a:cubicBezTo>
                  <a:cubicBezTo>
                    <a:pt x="16" y="237"/>
                    <a:pt x="16" y="237"/>
                    <a:pt x="16" y="237"/>
                  </a:cubicBezTo>
                  <a:cubicBezTo>
                    <a:pt x="21" y="231"/>
                    <a:pt x="21" y="231"/>
                    <a:pt x="21" y="231"/>
                  </a:cubicBezTo>
                  <a:cubicBezTo>
                    <a:pt x="21" y="231"/>
                    <a:pt x="21" y="231"/>
                    <a:pt x="22" y="231"/>
                  </a:cubicBezTo>
                  <a:cubicBezTo>
                    <a:pt x="22" y="231"/>
                    <a:pt x="22" y="232"/>
                    <a:pt x="22" y="232"/>
                  </a:cubicBezTo>
                  <a:cubicBezTo>
                    <a:pt x="19" y="237"/>
                    <a:pt x="19" y="237"/>
                    <a:pt x="19" y="237"/>
                  </a:cubicBezTo>
                  <a:cubicBezTo>
                    <a:pt x="34" y="237"/>
                    <a:pt x="34" y="237"/>
                    <a:pt x="34" y="237"/>
                  </a:cubicBezTo>
                  <a:cubicBezTo>
                    <a:pt x="35" y="237"/>
                    <a:pt x="35" y="237"/>
                    <a:pt x="35" y="238"/>
                  </a:cubicBezTo>
                  <a:cubicBezTo>
                    <a:pt x="35" y="238"/>
                    <a:pt x="35" y="238"/>
                    <a:pt x="35" y="238"/>
                  </a:cubicBezTo>
                  <a:cubicBezTo>
                    <a:pt x="35" y="238"/>
                    <a:pt x="35" y="238"/>
                    <a:pt x="35" y="238"/>
                  </a:cubicBezTo>
                  <a:close/>
                  <a:moveTo>
                    <a:pt x="86" y="247"/>
                  </a:moveTo>
                  <a:cubicBezTo>
                    <a:pt x="77" y="246"/>
                    <a:pt x="77" y="246"/>
                    <a:pt x="77" y="246"/>
                  </a:cubicBezTo>
                  <a:cubicBezTo>
                    <a:pt x="77" y="239"/>
                    <a:pt x="77" y="239"/>
                    <a:pt x="77" y="239"/>
                  </a:cubicBezTo>
                  <a:cubicBezTo>
                    <a:pt x="86" y="239"/>
                    <a:pt x="86" y="239"/>
                    <a:pt x="86" y="239"/>
                  </a:cubicBezTo>
                  <a:lnTo>
                    <a:pt x="86" y="247"/>
                  </a:lnTo>
                  <a:close/>
                  <a:moveTo>
                    <a:pt x="86" y="238"/>
                  </a:moveTo>
                  <a:cubicBezTo>
                    <a:pt x="77" y="238"/>
                    <a:pt x="77" y="238"/>
                    <a:pt x="77" y="238"/>
                  </a:cubicBezTo>
                  <a:cubicBezTo>
                    <a:pt x="77" y="231"/>
                    <a:pt x="77" y="231"/>
                    <a:pt x="77" y="231"/>
                  </a:cubicBezTo>
                  <a:cubicBezTo>
                    <a:pt x="86" y="230"/>
                    <a:pt x="86" y="230"/>
                    <a:pt x="86" y="230"/>
                  </a:cubicBezTo>
                  <a:lnTo>
                    <a:pt x="86" y="238"/>
                  </a:lnTo>
                  <a:close/>
                  <a:moveTo>
                    <a:pt x="98" y="249"/>
                  </a:moveTo>
                  <a:cubicBezTo>
                    <a:pt x="87" y="247"/>
                    <a:pt x="87" y="247"/>
                    <a:pt x="87" y="247"/>
                  </a:cubicBezTo>
                  <a:cubicBezTo>
                    <a:pt x="87" y="239"/>
                    <a:pt x="87" y="239"/>
                    <a:pt x="87" y="239"/>
                  </a:cubicBezTo>
                  <a:cubicBezTo>
                    <a:pt x="98" y="239"/>
                    <a:pt x="98" y="239"/>
                    <a:pt x="98" y="239"/>
                  </a:cubicBezTo>
                  <a:lnTo>
                    <a:pt x="98" y="249"/>
                  </a:lnTo>
                  <a:close/>
                  <a:moveTo>
                    <a:pt x="98" y="238"/>
                  </a:moveTo>
                  <a:cubicBezTo>
                    <a:pt x="87" y="238"/>
                    <a:pt x="87" y="238"/>
                    <a:pt x="87" y="238"/>
                  </a:cubicBezTo>
                  <a:cubicBezTo>
                    <a:pt x="87" y="230"/>
                    <a:pt x="87" y="230"/>
                    <a:pt x="87" y="230"/>
                  </a:cubicBezTo>
                  <a:cubicBezTo>
                    <a:pt x="98" y="229"/>
                    <a:pt x="98" y="229"/>
                    <a:pt x="98" y="229"/>
                  </a:cubicBezTo>
                  <a:lnTo>
                    <a:pt x="98" y="238"/>
                  </a:lnTo>
                  <a:close/>
                  <a:moveTo>
                    <a:pt x="153" y="241"/>
                  </a:moveTo>
                  <a:cubicBezTo>
                    <a:pt x="152" y="241"/>
                    <a:pt x="151" y="241"/>
                    <a:pt x="150" y="240"/>
                  </a:cubicBezTo>
                  <a:cubicBezTo>
                    <a:pt x="146" y="245"/>
                    <a:pt x="146" y="245"/>
                    <a:pt x="146" y="245"/>
                  </a:cubicBezTo>
                  <a:cubicBezTo>
                    <a:pt x="145" y="245"/>
                    <a:pt x="145" y="246"/>
                    <a:pt x="145" y="246"/>
                  </a:cubicBezTo>
                  <a:cubicBezTo>
                    <a:pt x="145" y="246"/>
                    <a:pt x="144" y="245"/>
                    <a:pt x="144" y="245"/>
                  </a:cubicBezTo>
                  <a:cubicBezTo>
                    <a:pt x="144" y="245"/>
                    <a:pt x="144" y="244"/>
                    <a:pt x="144" y="244"/>
                  </a:cubicBezTo>
                  <a:cubicBezTo>
                    <a:pt x="149" y="239"/>
                    <a:pt x="149" y="239"/>
                    <a:pt x="149" y="239"/>
                  </a:cubicBezTo>
                  <a:cubicBezTo>
                    <a:pt x="148" y="238"/>
                    <a:pt x="148" y="237"/>
                    <a:pt x="148" y="236"/>
                  </a:cubicBezTo>
                  <a:cubicBezTo>
                    <a:pt x="148" y="232"/>
                    <a:pt x="150" y="230"/>
                    <a:pt x="153" y="230"/>
                  </a:cubicBezTo>
                  <a:cubicBezTo>
                    <a:pt x="156" y="230"/>
                    <a:pt x="159" y="232"/>
                    <a:pt x="159" y="236"/>
                  </a:cubicBezTo>
                  <a:cubicBezTo>
                    <a:pt x="159" y="239"/>
                    <a:pt x="156" y="241"/>
                    <a:pt x="153" y="241"/>
                  </a:cubicBezTo>
                  <a:close/>
                  <a:moveTo>
                    <a:pt x="159" y="215"/>
                  </a:moveTo>
                  <a:cubicBezTo>
                    <a:pt x="17" y="215"/>
                    <a:pt x="17" y="215"/>
                    <a:pt x="17" y="215"/>
                  </a:cubicBezTo>
                  <a:cubicBezTo>
                    <a:pt x="17" y="18"/>
                    <a:pt x="17" y="18"/>
                    <a:pt x="17" y="18"/>
                  </a:cubicBezTo>
                  <a:cubicBezTo>
                    <a:pt x="159" y="18"/>
                    <a:pt x="159" y="18"/>
                    <a:pt x="159" y="18"/>
                  </a:cubicBezTo>
                  <a:lnTo>
                    <a:pt x="159" y="215"/>
                  </a:lnTo>
                  <a:close/>
                  <a:moveTo>
                    <a:pt x="157" y="236"/>
                  </a:moveTo>
                  <a:cubicBezTo>
                    <a:pt x="157" y="237"/>
                    <a:pt x="155" y="239"/>
                    <a:pt x="153" y="239"/>
                  </a:cubicBezTo>
                  <a:cubicBezTo>
                    <a:pt x="151" y="239"/>
                    <a:pt x="150" y="237"/>
                    <a:pt x="150" y="236"/>
                  </a:cubicBezTo>
                  <a:cubicBezTo>
                    <a:pt x="150" y="234"/>
                    <a:pt x="151" y="232"/>
                    <a:pt x="153" y="232"/>
                  </a:cubicBezTo>
                  <a:cubicBezTo>
                    <a:pt x="155" y="232"/>
                    <a:pt x="157" y="234"/>
                    <a:pt x="157" y="236"/>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nvGrpSpPr>
            <p:cNvPr id="187" name="Group 186"/>
            <p:cNvGrpSpPr/>
            <p:nvPr/>
          </p:nvGrpSpPr>
          <p:grpSpPr>
            <a:xfrm flipH="1">
              <a:off x="10481110" y="4011128"/>
              <a:ext cx="245626" cy="152966"/>
              <a:chOff x="8569475" y="3863142"/>
              <a:chExt cx="364264" cy="150323"/>
            </a:xfrm>
          </p:grpSpPr>
          <p:cxnSp>
            <p:nvCxnSpPr>
              <p:cNvPr id="188" name="Straight Connector 187"/>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0" name="Straight Connector 189"/>
            <p:cNvCxnSpPr/>
            <p:nvPr/>
          </p:nvCxnSpPr>
          <p:spPr>
            <a:xfrm flipH="1" flipV="1">
              <a:off x="10594787" y="3987941"/>
              <a:ext cx="255494"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91" name="Group 190"/>
            <p:cNvGrpSpPr/>
            <p:nvPr/>
          </p:nvGrpSpPr>
          <p:grpSpPr>
            <a:xfrm>
              <a:off x="9486524" y="3992769"/>
              <a:ext cx="312490" cy="159582"/>
              <a:chOff x="8569475" y="3863142"/>
              <a:chExt cx="364264" cy="150323"/>
            </a:xfrm>
          </p:grpSpPr>
          <p:cxnSp>
            <p:nvCxnSpPr>
              <p:cNvPr id="192" name="Straight Connector 191"/>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4" name="Straight Connector 193"/>
            <p:cNvCxnSpPr/>
            <p:nvPr/>
          </p:nvCxnSpPr>
          <p:spPr>
            <a:xfrm flipH="1" flipV="1">
              <a:off x="9200973" y="3977531"/>
              <a:ext cx="547673"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5" name="Freeform 194"/>
            <p:cNvSpPr>
              <a:spLocks noEditPoints="1"/>
            </p:cNvSpPr>
            <p:nvPr/>
          </p:nvSpPr>
          <p:spPr bwMode="black">
            <a:xfrm>
              <a:off x="9862710" y="3698546"/>
              <a:ext cx="594163" cy="67053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noFill/>
              </a:endParaRPr>
            </a:p>
          </p:txBody>
        </p:sp>
      </p:grpSp>
    </p:spTree>
    <p:extLst>
      <p:ext uri="{BB962C8B-B14F-4D97-AF65-F5344CB8AC3E}">
        <p14:creationId xmlns:p14="http://schemas.microsoft.com/office/powerpoint/2010/main" val="277434445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45157" y="4918806"/>
            <a:ext cx="12146843" cy="1329595"/>
          </a:xfrm>
          <a:prstGeom prst="rect">
            <a:avLst/>
          </a:prstGeom>
        </p:spPr>
        <p:txBody>
          <a:bodyPr/>
          <a:lstStyle/>
          <a:p>
            <a:pPr indent="-396875" algn="ctr" defTabSz="914363" fontAlgn="base">
              <a:lnSpc>
                <a:spcPct val="90000"/>
              </a:lnSpc>
              <a:spcBef>
                <a:spcPct val="0"/>
              </a:spcBef>
              <a:spcAft>
                <a:spcPct val="0"/>
              </a:spcAft>
              <a:buClr>
                <a:srgbClr val="EEECE1"/>
              </a:buClr>
              <a:buSzPct val="95000"/>
              <a:buFont typeface="Arial" pitchFamily="34" charset="0"/>
              <a:buNone/>
              <a:defRPr/>
            </a:pPr>
            <a:r>
              <a:rPr lang="en-US" sz="9600" spc="-150" dirty="0" smtClean="0">
                <a:ln w="3175">
                  <a:noFill/>
                </a:ln>
                <a:gradFill flip="none" rotWithShape="1">
                  <a:gsLst>
                    <a:gs pos="0">
                      <a:srgbClr val="DCDCDC">
                        <a:alpha val="25000"/>
                      </a:srgbClr>
                    </a:gs>
                    <a:gs pos="36000">
                      <a:srgbClr val="CCCCCC">
                        <a:alpha val="25000"/>
                      </a:srgbClr>
                    </a:gs>
                    <a:gs pos="86000">
                      <a:srgbClr val="8A8A8A">
                        <a:alpha val="25000"/>
                      </a:srgbClr>
                    </a:gs>
                  </a:gsLst>
                  <a:lin ang="16200000" scaled="0"/>
                  <a:tileRect/>
                </a:gradFill>
                <a:latin typeface="Segoe Semibold"/>
                <a:cs typeface="Arial" charset="0"/>
              </a:rPr>
              <a:t>Thank you</a:t>
            </a:r>
            <a:endParaRPr lang="en-US" sz="9600" spc="-150" dirty="0">
              <a:ln w="3175">
                <a:noFill/>
              </a:ln>
              <a:gradFill flip="none" rotWithShape="1">
                <a:gsLst>
                  <a:gs pos="0">
                    <a:srgbClr val="DCDCDC">
                      <a:alpha val="25000"/>
                    </a:srgbClr>
                  </a:gs>
                  <a:gs pos="36000">
                    <a:srgbClr val="CCCCCC">
                      <a:alpha val="25000"/>
                    </a:srgbClr>
                  </a:gs>
                  <a:gs pos="86000">
                    <a:srgbClr val="8A8A8A">
                      <a:alpha val="25000"/>
                    </a:srgbClr>
                  </a:gs>
                </a:gsLst>
                <a:lin ang="16200000" scaled="0"/>
                <a:tileRect/>
              </a:gradFill>
              <a:latin typeface="Segoe Semibold"/>
              <a:cs typeface="Arial" charset="0"/>
            </a:endParaRPr>
          </a:p>
        </p:txBody>
      </p:sp>
      <p:sp>
        <p:nvSpPr>
          <p:cNvPr id="4" name="Text Placeholder 4"/>
          <p:cNvSpPr txBox="1">
            <a:spLocks/>
          </p:cNvSpPr>
          <p:nvPr/>
        </p:nvSpPr>
        <p:spPr>
          <a:xfrm>
            <a:off x="2219030" y="4572406"/>
            <a:ext cx="8997188" cy="1218795"/>
          </a:xfrm>
          <a:prstGeom prst="rect">
            <a:avLst/>
          </a:prstGeom>
        </p:spPr>
        <p:txBody>
          <a:bodyPr lIns="0" tIns="0" rIns="0" bIns="0" anchor="b">
            <a:spAutoFit/>
            <a:scene3d>
              <a:camera prst="orthographicFront"/>
              <a:lightRig rig="flat" dir="t"/>
            </a:scene3d>
            <a:sp3d>
              <a:extrusionClr>
                <a:srgbClr val="000000"/>
              </a:extrusionClr>
              <a:contourClr>
                <a:srgbClr val="2D8499"/>
              </a:contourClr>
            </a:sp3d>
          </a:bodyPr>
          <a:lstStyle/>
          <a:p>
            <a:pPr algn="r" defTabSz="1095332" fontAlgn="base">
              <a:lnSpc>
                <a:spcPct val="90000"/>
              </a:lnSpc>
              <a:spcBef>
                <a:spcPct val="0"/>
              </a:spcBef>
              <a:spcAft>
                <a:spcPct val="0"/>
              </a:spcAft>
              <a:buClr>
                <a:srgbClr val="EEECE1"/>
              </a:buClr>
              <a:buSzPct val="95000"/>
              <a:buFont typeface="Arial" pitchFamily="34" charset="0"/>
              <a:buNone/>
              <a:defRPr/>
            </a:pPr>
            <a:r>
              <a:rPr lang="en-US" sz="8800" spc="-150" dirty="0" smtClean="0">
                <a:ln w="3175">
                  <a:noFill/>
                </a:ln>
                <a:gradFill flip="none" rotWithShape="1">
                  <a:gsLst>
                    <a:gs pos="0">
                      <a:srgbClr val="FFFFB9"/>
                    </a:gs>
                    <a:gs pos="40000">
                      <a:srgbClr val="FFFF99"/>
                    </a:gs>
                    <a:gs pos="79000">
                      <a:srgbClr val="F8801C">
                        <a:alpha val="84000"/>
                      </a:srgbClr>
                    </a:gs>
                  </a:gsLst>
                  <a:lin ang="5400000" scaled="1"/>
                  <a:tileRect/>
                </a:gradFill>
                <a:effectLst>
                  <a:outerShdw blurRad="50800" dist="38100" dir="2700000" algn="tl" rotWithShape="0">
                    <a:prstClr val="black">
                      <a:alpha val="40000"/>
                    </a:prstClr>
                  </a:outerShdw>
                </a:effectLst>
                <a:latin typeface="Segoe Semibold"/>
                <a:cs typeface="Arial" charset="0"/>
              </a:rPr>
              <a:t>Thank You</a:t>
            </a:r>
            <a:endParaRPr lang="en-US" sz="8800" spc="-150" dirty="0">
              <a:ln w="3175">
                <a:noFill/>
              </a:ln>
              <a:gradFill flip="none" rotWithShape="1">
                <a:gsLst>
                  <a:gs pos="0">
                    <a:srgbClr val="FFFFB9"/>
                  </a:gs>
                  <a:gs pos="40000">
                    <a:srgbClr val="FFFF99"/>
                  </a:gs>
                  <a:gs pos="79000">
                    <a:srgbClr val="F8801C">
                      <a:alpha val="84000"/>
                    </a:srgbClr>
                  </a:gs>
                </a:gsLst>
                <a:lin ang="5400000" scaled="1"/>
                <a:tileRect/>
              </a:gradFill>
              <a:effectLst>
                <a:outerShdw blurRad="50800" dist="38100" dir="2700000" algn="tl" rotWithShape="0">
                  <a:prstClr val="black">
                    <a:alpha val="40000"/>
                  </a:prstClr>
                </a:outerShdw>
              </a:effectLst>
              <a:latin typeface="Segoe Semibold"/>
              <a:cs typeface="Arial" charset="0"/>
            </a:endParaRPr>
          </a:p>
        </p:txBody>
      </p:sp>
      <p:sp>
        <p:nvSpPr>
          <p:cNvPr id="5" name="Rechteck 4"/>
          <p:cNvSpPr/>
          <p:nvPr/>
        </p:nvSpPr>
        <p:spPr>
          <a:xfrm>
            <a:off x="1489435" y="2053240"/>
            <a:ext cx="9726783" cy="2003625"/>
          </a:xfrm>
          <a:prstGeom prst="rect">
            <a:avLst/>
          </a:prstGeom>
        </p:spPr>
        <p:txBody>
          <a:bodyPr wrap="square">
            <a:spAutoFit/>
          </a:bodyPr>
          <a:lstStyle/>
          <a:p>
            <a:pPr algn="r" defTabSz="1095332" fontAlgn="base">
              <a:lnSpc>
                <a:spcPct val="90000"/>
              </a:lnSpc>
              <a:spcBef>
                <a:spcPct val="0"/>
              </a:spcBef>
              <a:spcAft>
                <a:spcPct val="0"/>
              </a:spcAft>
              <a:buClr>
                <a:srgbClr val="EEECE1"/>
              </a:buClr>
              <a:buSzPct val="95000"/>
              <a:defRPr/>
            </a:pPr>
            <a:r>
              <a:rPr lang="en-US" sz="13800" spc="-150" dirty="0" smtClean="0">
                <a:ln w="3175">
                  <a:noFill/>
                </a:ln>
                <a:gradFill flip="none" rotWithShape="1">
                  <a:gsLst>
                    <a:gs pos="0">
                      <a:srgbClr val="FFFFB9"/>
                    </a:gs>
                    <a:gs pos="40000">
                      <a:srgbClr val="FFFF99"/>
                    </a:gs>
                    <a:gs pos="79000">
                      <a:srgbClr val="F8801C">
                        <a:alpha val="84000"/>
                      </a:srgbClr>
                    </a:gs>
                  </a:gsLst>
                  <a:lin ang="5400000" scaled="1"/>
                  <a:tileRect/>
                </a:gradFill>
                <a:effectLst>
                  <a:outerShdw blurRad="50800" dist="38100" dir="2700000" algn="tl" rotWithShape="0">
                    <a:prstClr val="black">
                      <a:alpha val="40000"/>
                    </a:prstClr>
                  </a:outerShdw>
                </a:effectLst>
                <a:latin typeface="Segoe Semibold"/>
                <a:cs typeface="Arial" charset="0"/>
              </a:rPr>
              <a:t>Gracias</a:t>
            </a:r>
            <a:endParaRPr lang="en-US" sz="13800" spc="-150" dirty="0">
              <a:ln w="3175">
                <a:noFill/>
              </a:ln>
              <a:gradFill flip="none" rotWithShape="1">
                <a:gsLst>
                  <a:gs pos="0">
                    <a:srgbClr val="FFFFB9"/>
                  </a:gs>
                  <a:gs pos="40000">
                    <a:srgbClr val="FFFF99"/>
                  </a:gs>
                  <a:gs pos="79000">
                    <a:srgbClr val="F8801C">
                      <a:alpha val="84000"/>
                    </a:srgbClr>
                  </a:gs>
                </a:gsLst>
                <a:lin ang="5400000" scaled="1"/>
                <a:tileRect/>
              </a:gradFill>
              <a:effectLst>
                <a:outerShdw blurRad="50800" dist="38100" dir="2700000" algn="tl" rotWithShape="0">
                  <a:prstClr val="black">
                    <a:alpha val="40000"/>
                  </a:prstClr>
                </a:outerShdw>
              </a:effectLst>
              <a:latin typeface="Segoe Semibold"/>
              <a:cs typeface="Arial" charset="0"/>
            </a:endParaRPr>
          </a:p>
        </p:txBody>
      </p:sp>
      <p:sp>
        <p:nvSpPr>
          <p:cNvPr id="6" name="Text Placeholder 4"/>
          <p:cNvSpPr txBox="1">
            <a:spLocks/>
          </p:cNvSpPr>
          <p:nvPr/>
        </p:nvSpPr>
        <p:spPr>
          <a:xfrm>
            <a:off x="248357" y="2667001"/>
            <a:ext cx="12146843" cy="1329595"/>
          </a:xfrm>
          <a:prstGeom prst="rect">
            <a:avLst/>
          </a:prstGeom>
        </p:spPr>
        <p:txBody>
          <a:bodyPr/>
          <a:lstStyle/>
          <a:p>
            <a:pPr indent="-396875" algn="ctr" defTabSz="914363" fontAlgn="base">
              <a:lnSpc>
                <a:spcPct val="90000"/>
              </a:lnSpc>
              <a:spcBef>
                <a:spcPct val="0"/>
              </a:spcBef>
              <a:spcAft>
                <a:spcPct val="0"/>
              </a:spcAft>
              <a:buClr>
                <a:srgbClr val="EEECE1"/>
              </a:buClr>
              <a:buSzPct val="95000"/>
              <a:buFont typeface="Arial" pitchFamily="34" charset="0"/>
              <a:buNone/>
              <a:defRPr/>
            </a:pPr>
            <a:r>
              <a:rPr lang="en-US" sz="13800" spc="-150" dirty="0" smtClean="0">
                <a:ln w="3175">
                  <a:noFill/>
                </a:ln>
                <a:gradFill flip="none" rotWithShape="1">
                  <a:gsLst>
                    <a:gs pos="0">
                      <a:srgbClr val="DCDCDC">
                        <a:alpha val="25000"/>
                      </a:srgbClr>
                    </a:gs>
                    <a:gs pos="36000">
                      <a:srgbClr val="CCCCCC">
                        <a:alpha val="25000"/>
                      </a:srgbClr>
                    </a:gs>
                    <a:gs pos="86000">
                      <a:srgbClr val="8A8A8A">
                        <a:alpha val="25000"/>
                      </a:srgbClr>
                    </a:gs>
                  </a:gsLst>
                  <a:lin ang="16200000" scaled="0"/>
                  <a:tileRect/>
                </a:gradFill>
                <a:latin typeface="Segoe Semibold"/>
                <a:cs typeface="Arial" charset="0"/>
              </a:rPr>
              <a:t>Gracias</a:t>
            </a:r>
            <a:endParaRPr lang="en-US" sz="13800" spc="-150" dirty="0">
              <a:ln w="3175">
                <a:noFill/>
              </a:ln>
              <a:gradFill flip="none" rotWithShape="1">
                <a:gsLst>
                  <a:gs pos="0">
                    <a:srgbClr val="DCDCDC">
                      <a:alpha val="25000"/>
                    </a:srgbClr>
                  </a:gs>
                  <a:gs pos="36000">
                    <a:srgbClr val="CCCCCC">
                      <a:alpha val="25000"/>
                    </a:srgbClr>
                  </a:gs>
                  <a:gs pos="86000">
                    <a:srgbClr val="8A8A8A">
                      <a:alpha val="25000"/>
                    </a:srgbClr>
                  </a:gs>
                </a:gsLst>
                <a:lin ang="16200000" scaled="0"/>
                <a:tileRect/>
              </a:gradFill>
              <a:latin typeface="Segoe Semibold"/>
              <a:cs typeface="Arial" charset="0"/>
            </a:endParaRPr>
          </a:p>
        </p:txBody>
      </p:sp>
      <p:sp>
        <p:nvSpPr>
          <p:cNvPr id="2" name="Rechteck 1"/>
          <p:cNvSpPr/>
          <p:nvPr/>
        </p:nvSpPr>
        <p:spPr>
          <a:xfrm rot="21304055">
            <a:off x="319963" y="1051039"/>
            <a:ext cx="8659422" cy="646331"/>
          </a:xfrm>
          <a:prstGeom prst="rect">
            <a:avLst/>
          </a:prstGeom>
          <a:ln w="38100">
            <a:solidFill>
              <a:schemeClr val="tx1"/>
            </a:solidFill>
          </a:ln>
        </p:spPr>
        <p:txBody>
          <a:bodyPr wrap="none">
            <a:spAutoFit/>
          </a:bodyPr>
          <a:lstStyle/>
          <a:p>
            <a:r>
              <a:rPr lang="en-US" sz="3600" dirty="0">
                <a:solidFill>
                  <a:srgbClr val="000000"/>
                </a:solidFill>
              </a:rPr>
              <a:t>Slides </a:t>
            </a:r>
            <a:r>
              <a:rPr lang="en-US" sz="3600" dirty="0" smtClean="0">
                <a:solidFill>
                  <a:srgbClr val="000000"/>
                </a:solidFill>
              </a:rPr>
              <a:t>available</a:t>
            </a:r>
            <a:r>
              <a:rPr lang="en-US" sz="3600" dirty="0">
                <a:solidFill>
                  <a:srgbClr val="000000"/>
                </a:solidFill>
              </a:rPr>
              <a:t>: </a:t>
            </a:r>
            <a:r>
              <a:rPr lang="en-US" sz="3600" dirty="0">
                <a:solidFill>
                  <a:srgbClr val="000000"/>
                </a:solidFill>
              </a:rPr>
              <a:t>http://bit.ly/SPSMadrid16</a:t>
            </a:r>
            <a:endParaRPr lang="en-US" sz="3600" dirty="0">
              <a:solidFill>
                <a:srgbClr val="000000"/>
              </a:solidFill>
            </a:endParaRPr>
          </a:p>
        </p:txBody>
      </p:sp>
    </p:spTree>
    <p:extLst>
      <p:ext uri="{BB962C8B-B14F-4D97-AF65-F5344CB8AC3E}">
        <p14:creationId xmlns:p14="http://schemas.microsoft.com/office/powerpoint/2010/main" val="2449617969"/>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pic>
        <p:nvPicPr>
          <p:cNvPr id="4" name="Imagen 3"/>
          <p:cNvPicPr>
            <a:picLocks noChangeAspect="1"/>
          </p:cNvPicPr>
          <p:nvPr/>
        </p:nvPicPr>
        <p:blipFill rotWithShape="1">
          <a:blip r:embed="rId2"/>
          <a:srcRect b="30565"/>
          <a:stretch/>
        </p:blipFill>
        <p:spPr>
          <a:xfrm>
            <a:off x="132868" y="3886201"/>
            <a:ext cx="5869027" cy="2710071"/>
          </a:xfrm>
          <a:prstGeom prst="rect">
            <a:avLst/>
          </a:prstGeom>
        </p:spPr>
      </p:pic>
      <p:grpSp>
        <p:nvGrpSpPr>
          <p:cNvPr id="14" name="Grupo 13"/>
          <p:cNvGrpSpPr/>
          <p:nvPr/>
        </p:nvGrpSpPr>
        <p:grpSpPr>
          <a:xfrm>
            <a:off x="6109670" y="1027043"/>
            <a:ext cx="5639205" cy="5830956"/>
            <a:chOff x="4582251" y="685800"/>
            <a:chExt cx="4311109" cy="4457700"/>
          </a:xfrm>
        </p:grpSpPr>
        <p:pic>
          <p:nvPicPr>
            <p:cNvPr id="5" name="Imagen 4"/>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0" name="Conector recto 9"/>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Marcador de texto 1"/>
          <p:cNvSpPr>
            <a:spLocks noGrp="1"/>
          </p:cNvSpPr>
          <p:nvPr>
            <p:ph type="body" sz="quarter" idx="10"/>
          </p:nvPr>
        </p:nvSpPr>
        <p:spPr>
          <a:xfrm>
            <a:off x="519249" y="976500"/>
            <a:ext cx="4947273" cy="3423221"/>
          </a:xfrm>
        </p:spPr>
        <p:txBody>
          <a:bodyPr/>
          <a:lstStyle/>
          <a:p>
            <a:r>
              <a:rPr lang="en-US" sz="2400" dirty="0"/>
              <a:t>Please, fill your </a:t>
            </a:r>
            <a:r>
              <a:rPr lang="en-US" sz="2400" b="1" dirty="0"/>
              <a:t>SPS Madrid passport </a:t>
            </a:r>
            <a:r>
              <a:rPr lang="en-US" sz="2400" dirty="0"/>
              <a:t>if you want to participate.</a:t>
            </a:r>
          </a:p>
          <a:p>
            <a:r>
              <a:rPr lang="en-US" sz="2400" dirty="0"/>
              <a:t>You must get signature from sponsors and complete the poll.</a:t>
            </a:r>
          </a:p>
          <a:p>
            <a:r>
              <a:rPr lang="en-US" sz="2400" dirty="0"/>
              <a:t>Give us the passport at 6:00 PM in the Auditorium room.</a:t>
            </a:r>
          </a:p>
          <a:p>
            <a:r>
              <a:rPr lang="en-US" sz="2400" dirty="0"/>
              <a:t>You can win one Sphero BB-8 or a mini drone:</a:t>
            </a:r>
          </a:p>
        </p:txBody>
      </p:sp>
    </p:spTree>
    <p:extLst>
      <p:ext uri="{BB962C8B-B14F-4D97-AF65-F5344CB8AC3E}">
        <p14:creationId xmlns:p14="http://schemas.microsoft.com/office/powerpoint/2010/main" val="1610703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3"/>
          <p:cNvSpPr txBox="1">
            <a:spLocks/>
          </p:cNvSpPr>
          <p:nvPr/>
        </p:nvSpPr>
        <p:spPr>
          <a:xfrm>
            <a:off x="369624" y="228601"/>
            <a:ext cx="6888368" cy="747713"/>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4400" dirty="0" smtClean="0">
                <a:solidFill>
                  <a:srgbClr val="0072C6"/>
                </a:solidFill>
              </a:rPr>
              <a:t>Synchronization Evolution</a:t>
            </a:r>
            <a:endParaRPr lang="en-US" sz="4400" dirty="0">
              <a:solidFill>
                <a:srgbClr val="0072C6"/>
              </a:solidFill>
            </a:endParaRPr>
          </a:p>
        </p:txBody>
      </p:sp>
      <p:sp>
        <p:nvSpPr>
          <p:cNvPr id="158" name="Down Arrow 157"/>
          <p:cNvSpPr/>
          <p:nvPr/>
        </p:nvSpPr>
        <p:spPr>
          <a:xfrm>
            <a:off x="707916" y="1619437"/>
            <a:ext cx="1240403" cy="4566678"/>
          </a:xfrm>
          <a:prstGeom prst="downArrow">
            <a:avLst/>
          </a:prstGeom>
          <a:solidFill>
            <a:srgbClr val="FF6825"/>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3" name="Rectangle 32"/>
          <p:cNvSpPr/>
          <p:nvPr/>
        </p:nvSpPr>
        <p:spPr>
          <a:xfrm>
            <a:off x="2473551" y="1581912"/>
            <a:ext cx="3063240" cy="4692683"/>
          </a:xfrm>
          <a:prstGeom prst="rect">
            <a:avLst/>
          </a:prstGeom>
        </p:spPr>
        <p:style>
          <a:lnRef idx="3">
            <a:schemeClr val="lt1"/>
          </a:lnRef>
          <a:fillRef idx="1">
            <a:schemeClr val="accent6"/>
          </a:fillRef>
          <a:effectRef idx="1">
            <a:schemeClr val="accent6"/>
          </a:effectRef>
          <a:fontRef idx="minor">
            <a:schemeClr val="lt1"/>
          </a:fontRef>
        </p:style>
        <p:txBody>
          <a:bodyPr rtlCol="0" anchor="t"/>
          <a:lstStyle/>
          <a:p>
            <a:pPr algn="ctr"/>
            <a:r>
              <a:rPr lang="en-US" b="1" dirty="0" smtClean="0"/>
              <a:t>OneDrive</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defTabSz="913924" fontAlgn="base">
              <a:spcBef>
                <a:spcPct val="0"/>
              </a:spcBef>
              <a:spcAft>
                <a:spcPct val="0"/>
              </a:spcAft>
            </a:pPr>
            <a:r>
              <a:rPr lang="en-US" sz="2000" b="1" i="1" dirty="0">
                <a:gradFill>
                  <a:gsLst>
                    <a:gs pos="0">
                      <a:srgbClr val="FFFFFF"/>
                    </a:gs>
                    <a:gs pos="100000">
                      <a:srgbClr val="FFFFFF"/>
                    </a:gs>
                  </a:gsLst>
                  <a:lin ang="5400000" scaled="0"/>
                </a:gradFill>
                <a:ea typeface="Segoe UI" pitchFamily="34" charset="0"/>
                <a:cs typeface="Segoe UI" pitchFamily="34" charset="0"/>
              </a:rPr>
              <a:t>private cloud s</a:t>
            </a:r>
            <a:r>
              <a:rPr lang="en-US" sz="2000" b="1" i="1" dirty="0" smtClean="0">
                <a:gradFill>
                  <a:gsLst>
                    <a:gs pos="0">
                      <a:srgbClr val="FFFFFF"/>
                    </a:gs>
                    <a:gs pos="100000">
                      <a:srgbClr val="FFFFFF"/>
                    </a:gs>
                  </a:gsLst>
                  <a:lin ang="5400000" scaled="0"/>
                </a:gradFill>
                <a:ea typeface="Segoe UI" pitchFamily="34" charset="0"/>
                <a:cs typeface="Segoe UI" pitchFamily="34" charset="0"/>
              </a:rPr>
              <a:t>torage</a:t>
            </a:r>
            <a:endParaRPr lang="en-US" sz="2000" b="1" i="1"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privately-related documents</a:t>
            </a:r>
          </a:p>
          <a:p>
            <a:pPr algn="ctr" defTabSz="913924"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managed by users</a:t>
            </a:r>
          </a:p>
          <a:p>
            <a:pPr algn="ctr" defTabSz="913924"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public cloud</a:t>
            </a:r>
          </a:p>
          <a:p>
            <a:pPr algn="ctr"/>
            <a:endParaRPr lang="en-US" dirty="0"/>
          </a:p>
        </p:txBody>
      </p:sp>
      <p:sp>
        <p:nvSpPr>
          <p:cNvPr id="82" name="Rectangle 81"/>
          <p:cNvSpPr/>
          <p:nvPr/>
        </p:nvSpPr>
        <p:spPr>
          <a:xfrm>
            <a:off x="5741051" y="1571078"/>
            <a:ext cx="4216112" cy="4690872"/>
          </a:xfrm>
          <a:prstGeom prst="rect">
            <a:avLst/>
          </a:prstGeom>
        </p:spPr>
        <p:style>
          <a:lnRef idx="3">
            <a:schemeClr val="lt1"/>
          </a:lnRef>
          <a:fillRef idx="1">
            <a:schemeClr val="accent6"/>
          </a:fillRef>
          <a:effectRef idx="1">
            <a:schemeClr val="accent6"/>
          </a:effectRef>
          <a:fontRef idx="minor">
            <a:schemeClr val="lt1"/>
          </a:fontRef>
        </p:style>
        <p:txBody>
          <a:bodyPr rtlCol="0" anchor="t"/>
          <a:lstStyle/>
          <a:p>
            <a:pPr algn="ctr"/>
            <a:r>
              <a:rPr lang="en-US" b="1" dirty="0" smtClean="0"/>
              <a:t>OneDrive for Business</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defTabSz="913924" fontAlgn="base">
              <a:spcBef>
                <a:spcPct val="0"/>
              </a:spcBef>
              <a:spcAft>
                <a:spcPct val="0"/>
              </a:spcAft>
            </a:pPr>
            <a:r>
              <a:rPr lang="en-US" sz="2000" b="1" i="1" dirty="0">
                <a:gradFill>
                  <a:gsLst>
                    <a:gs pos="0">
                      <a:srgbClr val="FFFFFF"/>
                    </a:gs>
                    <a:gs pos="100000">
                      <a:srgbClr val="FFFFFF"/>
                    </a:gs>
                  </a:gsLst>
                  <a:lin ang="5400000" scaled="0"/>
                </a:gradFill>
                <a:ea typeface="Segoe UI" pitchFamily="34" charset="0"/>
                <a:cs typeface="Segoe UI" pitchFamily="34" charset="0"/>
              </a:rPr>
              <a:t>employee cloud storage</a:t>
            </a:r>
          </a:p>
          <a:p>
            <a:pPr algn="ctr" defTabSz="913924"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Work-related documents</a:t>
            </a:r>
          </a:p>
          <a:p>
            <a:pPr algn="ctr" defTabSz="913924"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managed </a:t>
            </a:r>
            <a:r>
              <a:rPr lang="en-US" dirty="0">
                <a:gradFill>
                  <a:gsLst>
                    <a:gs pos="0">
                      <a:srgbClr val="FFFFFF"/>
                    </a:gs>
                    <a:gs pos="100000">
                      <a:srgbClr val="FFFFFF"/>
                    </a:gs>
                  </a:gsLst>
                  <a:lin ang="5400000" scaled="0"/>
                </a:gradFill>
                <a:ea typeface="Segoe UI" pitchFamily="34" charset="0"/>
                <a:cs typeface="Segoe UI" pitchFamily="34" charset="0"/>
              </a:rPr>
              <a:t>through IT</a:t>
            </a:r>
          </a:p>
          <a:p>
            <a:pPr algn="ctr" defTabSz="913924"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SharePoint Online </a:t>
            </a:r>
            <a:r>
              <a:rPr lang="en-US" b="1" dirty="0">
                <a:gradFill>
                  <a:gsLst>
                    <a:gs pos="0">
                      <a:srgbClr val="FFFFFF"/>
                    </a:gs>
                    <a:gs pos="100000">
                      <a:srgbClr val="FFFFFF"/>
                    </a:gs>
                  </a:gsLst>
                  <a:lin ang="5400000" scaled="0"/>
                </a:gradFill>
                <a:ea typeface="Segoe UI" pitchFamily="34" charset="0"/>
                <a:cs typeface="Segoe UI" pitchFamily="34" charset="0"/>
              </a:rPr>
              <a:t>and</a:t>
            </a:r>
            <a:r>
              <a:rPr lang="en-US" dirty="0">
                <a:gradFill>
                  <a:gsLst>
                    <a:gs pos="0">
                      <a:srgbClr val="FFFFFF"/>
                    </a:gs>
                    <a:gs pos="100000">
                      <a:srgbClr val="FFFFFF"/>
                    </a:gs>
                  </a:gsLst>
                  <a:lin ang="5400000" scaled="0"/>
                </a:gradFill>
                <a:ea typeface="Segoe UI" pitchFamily="34" charset="0"/>
                <a:cs typeface="Segoe UI" pitchFamily="34" charset="0"/>
              </a:rPr>
              <a:t> on-premises</a:t>
            </a:r>
          </a:p>
          <a:p>
            <a:pPr algn="ctr"/>
            <a:endParaRPr lang="en-US" dirty="0"/>
          </a:p>
        </p:txBody>
      </p:sp>
      <p:sp>
        <p:nvSpPr>
          <p:cNvPr id="84" name="Rectangle 83"/>
          <p:cNvSpPr/>
          <p:nvPr/>
        </p:nvSpPr>
        <p:spPr bwMode="auto">
          <a:xfrm>
            <a:off x="2669113" y="1971345"/>
            <a:ext cx="2651760" cy="28208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p:cNvGrpSpPr>
            <a:grpSpLocks noChangeAspect="1"/>
          </p:cNvGrpSpPr>
          <p:nvPr/>
        </p:nvGrpSpPr>
        <p:grpSpPr>
          <a:xfrm>
            <a:off x="3067309" y="2872298"/>
            <a:ext cx="1828800" cy="1757882"/>
            <a:chOff x="3320881" y="854100"/>
            <a:chExt cx="2992303" cy="2876266"/>
          </a:xfrm>
        </p:grpSpPr>
        <p:cxnSp>
          <p:nvCxnSpPr>
            <p:cNvPr id="91" name="Straight Connector 90"/>
            <p:cNvCxnSpPr/>
            <p:nvPr/>
          </p:nvCxnSpPr>
          <p:spPr>
            <a:xfrm flipV="1">
              <a:off x="3954480" y="868121"/>
              <a:ext cx="0" cy="1255076"/>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645729" y="854100"/>
              <a:ext cx="0" cy="1269097"/>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bwMode="black">
            <a:xfrm>
              <a:off x="4641666" y="3015636"/>
              <a:ext cx="370463" cy="714730"/>
              <a:chOff x="3360738" y="989012"/>
              <a:chExt cx="746125" cy="1439864"/>
            </a:xfrm>
            <a:solidFill>
              <a:schemeClr val="tx2"/>
            </a:solidFill>
          </p:grpSpPr>
          <p:sp>
            <p:nvSpPr>
              <p:cNvPr id="114"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a:solidFill>
                    <a:srgbClr val="000000"/>
                  </a:solidFill>
                </a:endParaRPr>
              </a:p>
            </p:txBody>
          </p:sp>
          <p:sp>
            <p:nvSpPr>
              <p:cNvPr id="115"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a:solidFill>
                    <a:srgbClr val="000000"/>
                  </a:solidFill>
                </a:endParaRPr>
              </a:p>
            </p:txBody>
          </p:sp>
          <p:sp>
            <p:nvSpPr>
              <p:cNvPr id="116" name="Oval 38"/>
              <p:cNvSpPr>
                <a:spLocks noChangeArrowheads="1"/>
              </p:cNvSpPr>
              <p:nvPr/>
            </p:nvSpPr>
            <p:spPr bwMode="black">
              <a:xfrm>
                <a:off x="3525838" y="989012"/>
                <a:ext cx="234950" cy="238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a:solidFill>
                    <a:srgbClr val="000000"/>
                  </a:solidFill>
                </a:endParaRPr>
              </a:p>
            </p:txBody>
          </p:sp>
          <p:sp>
            <p:nvSpPr>
              <p:cNvPr id="117"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a:solidFill>
                    <a:srgbClr val="000000"/>
                  </a:solidFill>
                </a:endParaRPr>
              </a:p>
            </p:txBody>
          </p:sp>
        </p:grpSp>
        <p:grpSp>
          <p:nvGrpSpPr>
            <p:cNvPr id="94" name="Group 93"/>
            <p:cNvGrpSpPr/>
            <p:nvPr/>
          </p:nvGrpSpPr>
          <p:grpSpPr>
            <a:xfrm>
              <a:off x="3320881" y="2368759"/>
              <a:ext cx="1301054" cy="291073"/>
              <a:chOff x="546079" y="4027101"/>
              <a:chExt cx="1532653" cy="342887"/>
            </a:xfrm>
          </p:grpSpPr>
          <p:sp>
            <p:nvSpPr>
              <p:cNvPr id="111" name="Freeform 7"/>
              <p:cNvSpPr>
                <a:spLocks noEditPoints="1"/>
              </p:cNvSpPr>
              <p:nvPr/>
            </p:nvSpPr>
            <p:spPr bwMode="black">
              <a:xfrm>
                <a:off x="546079" y="4063169"/>
                <a:ext cx="261455" cy="28091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dirty="0">
                  <a:solidFill>
                    <a:srgbClr val="000000">
                      <a:lumMod val="50000"/>
                    </a:srgbClr>
                  </a:solidFill>
                  <a:latin typeface="Segoe Light" pitchFamily="34" charset="0"/>
                </a:endParaRPr>
              </a:p>
            </p:txBody>
          </p:sp>
          <p:pic>
            <p:nvPicPr>
              <p:cNvPr id="112" name="Picture 34" descr="C:\Users\sakuu\Documents\Ballmer WPC\AI\Travel.png"/>
              <p:cNvPicPr>
                <a:picLocks noChangeAspect="1" noChangeArrowheads="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1737518" y="4027101"/>
                <a:ext cx="341214" cy="342887"/>
              </a:xfrm>
              <a:prstGeom prst="rect">
                <a:avLst/>
              </a:prstGeom>
              <a:noFill/>
              <a:extLst>
                <a:ext uri="{909E8E84-426E-40DD-AFC4-6F175D3DCCD1}">
                  <a14:hiddenFill xmlns:a14="http://schemas.microsoft.com/office/drawing/2010/main">
                    <a:solidFill>
                      <a:srgbClr val="FFFFFF"/>
                    </a:solidFill>
                  </a14:hiddenFill>
                </a:ext>
              </a:extLst>
            </p:spPr>
          </p:pic>
          <p:sp>
            <p:nvSpPr>
              <p:cNvPr id="113" name="Freeform 116"/>
              <p:cNvSpPr>
                <a:spLocks noEditPoints="1"/>
              </p:cNvSpPr>
              <p:nvPr/>
            </p:nvSpPr>
            <p:spPr bwMode="black">
              <a:xfrm>
                <a:off x="1132709" y="4081204"/>
                <a:ext cx="306698" cy="244841"/>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chemeClr val="tx1">
                  <a:lumMod val="75000"/>
                  <a:lumOff val="25000"/>
                </a:scheme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grpSp>
        <p:sp>
          <p:nvSpPr>
            <p:cNvPr id="95" name="Freeform 20"/>
            <p:cNvSpPr>
              <a:spLocks noEditPoints="1"/>
            </p:cNvSpPr>
            <p:nvPr/>
          </p:nvSpPr>
          <p:spPr bwMode="black">
            <a:xfrm>
              <a:off x="3642681" y="2835999"/>
              <a:ext cx="591377" cy="41114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sp>
          <p:nvSpPr>
            <p:cNvPr id="96" name="Freeform 34"/>
            <p:cNvSpPr>
              <a:spLocks noEditPoints="1"/>
            </p:cNvSpPr>
            <p:nvPr/>
          </p:nvSpPr>
          <p:spPr bwMode="auto">
            <a:xfrm>
              <a:off x="5502448" y="2851203"/>
              <a:ext cx="261221" cy="395943"/>
            </a:xfrm>
            <a:custGeom>
              <a:avLst/>
              <a:gdLst>
                <a:gd name="T0" fmla="*/ 0 w 175"/>
                <a:gd name="T1" fmla="*/ 265 h 265"/>
                <a:gd name="T2" fmla="*/ 175 w 175"/>
                <a:gd name="T3" fmla="*/ 0 h 265"/>
                <a:gd name="T4" fmla="*/ 35 w 175"/>
                <a:gd name="T5" fmla="*/ 238 h 265"/>
                <a:gd name="T6" fmla="*/ 19 w 175"/>
                <a:gd name="T7" fmla="*/ 239 h 265"/>
                <a:gd name="T8" fmla="*/ 22 w 175"/>
                <a:gd name="T9" fmla="*/ 245 h 265"/>
                <a:gd name="T10" fmla="*/ 21 w 175"/>
                <a:gd name="T11" fmla="*/ 244 h 265"/>
                <a:gd name="T12" fmla="*/ 16 w 175"/>
                <a:gd name="T13" fmla="*/ 238 h 265"/>
                <a:gd name="T14" fmla="*/ 21 w 175"/>
                <a:gd name="T15" fmla="*/ 231 h 265"/>
                <a:gd name="T16" fmla="*/ 22 w 175"/>
                <a:gd name="T17" fmla="*/ 232 h 265"/>
                <a:gd name="T18" fmla="*/ 34 w 175"/>
                <a:gd name="T19" fmla="*/ 237 h 265"/>
                <a:gd name="T20" fmla="*/ 35 w 175"/>
                <a:gd name="T21" fmla="*/ 238 h 265"/>
                <a:gd name="T22" fmla="*/ 86 w 175"/>
                <a:gd name="T23" fmla="*/ 247 h 265"/>
                <a:gd name="T24" fmla="*/ 77 w 175"/>
                <a:gd name="T25" fmla="*/ 239 h 265"/>
                <a:gd name="T26" fmla="*/ 86 w 175"/>
                <a:gd name="T27" fmla="*/ 247 h 265"/>
                <a:gd name="T28" fmla="*/ 77 w 175"/>
                <a:gd name="T29" fmla="*/ 238 h 265"/>
                <a:gd name="T30" fmla="*/ 86 w 175"/>
                <a:gd name="T31" fmla="*/ 230 h 265"/>
                <a:gd name="T32" fmla="*/ 98 w 175"/>
                <a:gd name="T33" fmla="*/ 249 h 265"/>
                <a:gd name="T34" fmla="*/ 87 w 175"/>
                <a:gd name="T35" fmla="*/ 239 h 265"/>
                <a:gd name="T36" fmla="*/ 98 w 175"/>
                <a:gd name="T37" fmla="*/ 249 h 265"/>
                <a:gd name="T38" fmla="*/ 87 w 175"/>
                <a:gd name="T39" fmla="*/ 238 h 265"/>
                <a:gd name="T40" fmla="*/ 98 w 175"/>
                <a:gd name="T41" fmla="*/ 229 h 265"/>
                <a:gd name="T42" fmla="*/ 153 w 175"/>
                <a:gd name="T43" fmla="*/ 241 h 265"/>
                <a:gd name="T44" fmla="*/ 146 w 175"/>
                <a:gd name="T45" fmla="*/ 245 h 265"/>
                <a:gd name="T46" fmla="*/ 144 w 175"/>
                <a:gd name="T47" fmla="*/ 245 h 265"/>
                <a:gd name="T48" fmla="*/ 149 w 175"/>
                <a:gd name="T49" fmla="*/ 239 h 265"/>
                <a:gd name="T50" fmla="*/ 153 w 175"/>
                <a:gd name="T51" fmla="*/ 230 h 265"/>
                <a:gd name="T52" fmla="*/ 153 w 175"/>
                <a:gd name="T53" fmla="*/ 241 h 265"/>
                <a:gd name="T54" fmla="*/ 17 w 175"/>
                <a:gd name="T55" fmla="*/ 215 h 265"/>
                <a:gd name="T56" fmla="*/ 159 w 175"/>
                <a:gd name="T57" fmla="*/ 18 h 265"/>
                <a:gd name="T58" fmla="*/ 157 w 175"/>
                <a:gd name="T59" fmla="*/ 236 h 265"/>
                <a:gd name="T60" fmla="*/ 150 w 175"/>
                <a:gd name="T61" fmla="*/ 236 h 265"/>
                <a:gd name="T62" fmla="*/ 157 w 175"/>
                <a:gd name="T63" fmla="*/ 23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65">
                  <a:moveTo>
                    <a:pt x="0" y="0"/>
                  </a:moveTo>
                  <a:cubicBezTo>
                    <a:pt x="0" y="265"/>
                    <a:pt x="0" y="265"/>
                    <a:pt x="0" y="265"/>
                  </a:cubicBezTo>
                  <a:cubicBezTo>
                    <a:pt x="175" y="265"/>
                    <a:pt x="175" y="265"/>
                    <a:pt x="175" y="265"/>
                  </a:cubicBezTo>
                  <a:cubicBezTo>
                    <a:pt x="175" y="0"/>
                    <a:pt x="175" y="0"/>
                    <a:pt x="175" y="0"/>
                  </a:cubicBezTo>
                  <a:lnTo>
                    <a:pt x="0" y="0"/>
                  </a:lnTo>
                  <a:close/>
                  <a:moveTo>
                    <a:pt x="35" y="238"/>
                  </a:moveTo>
                  <a:cubicBezTo>
                    <a:pt x="35" y="238"/>
                    <a:pt x="35" y="239"/>
                    <a:pt x="34" y="239"/>
                  </a:cubicBezTo>
                  <a:cubicBezTo>
                    <a:pt x="19" y="239"/>
                    <a:pt x="19" y="239"/>
                    <a:pt x="19" y="239"/>
                  </a:cubicBezTo>
                  <a:cubicBezTo>
                    <a:pt x="22" y="243"/>
                    <a:pt x="22" y="243"/>
                    <a:pt x="22" y="243"/>
                  </a:cubicBezTo>
                  <a:cubicBezTo>
                    <a:pt x="22" y="244"/>
                    <a:pt x="22" y="244"/>
                    <a:pt x="22" y="245"/>
                  </a:cubicBezTo>
                  <a:cubicBezTo>
                    <a:pt x="22" y="245"/>
                    <a:pt x="22" y="245"/>
                    <a:pt x="21" y="245"/>
                  </a:cubicBezTo>
                  <a:cubicBezTo>
                    <a:pt x="21" y="245"/>
                    <a:pt x="21" y="245"/>
                    <a:pt x="21" y="244"/>
                  </a:cubicBezTo>
                  <a:cubicBezTo>
                    <a:pt x="16" y="239"/>
                    <a:pt x="16" y="239"/>
                    <a:pt x="16" y="239"/>
                  </a:cubicBezTo>
                  <a:cubicBezTo>
                    <a:pt x="16" y="238"/>
                    <a:pt x="16" y="238"/>
                    <a:pt x="16" y="238"/>
                  </a:cubicBezTo>
                  <a:cubicBezTo>
                    <a:pt x="16" y="237"/>
                    <a:pt x="16" y="237"/>
                    <a:pt x="16" y="237"/>
                  </a:cubicBezTo>
                  <a:cubicBezTo>
                    <a:pt x="21" y="231"/>
                    <a:pt x="21" y="231"/>
                    <a:pt x="21" y="231"/>
                  </a:cubicBezTo>
                  <a:cubicBezTo>
                    <a:pt x="21" y="231"/>
                    <a:pt x="21" y="231"/>
                    <a:pt x="22" y="231"/>
                  </a:cubicBezTo>
                  <a:cubicBezTo>
                    <a:pt x="22" y="231"/>
                    <a:pt x="22" y="232"/>
                    <a:pt x="22" y="232"/>
                  </a:cubicBezTo>
                  <a:cubicBezTo>
                    <a:pt x="19" y="237"/>
                    <a:pt x="19" y="237"/>
                    <a:pt x="19" y="237"/>
                  </a:cubicBezTo>
                  <a:cubicBezTo>
                    <a:pt x="34" y="237"/>
                    <a:pt x="34" y="237"/>
                    <a:pt x="34" y="237"/>
                  </a:cubicBezTo>
                  <a:cubicBezTo>
                    <a:pt x="35" y="237"/>
                    <a:pt x="35" y="237"/>
                    <a:pt x="35" y="238"/>
                  </a:cubicBezTo>
                  <a:cubicBezTo>
                    <a:pt x="35" y="238"/>
                    <a:pt x="35" y="238"/>
                    <a:pt x="35" y="238"/>
                  </a:cubicBezTo>
                  <a:cubicBezTo>
                    <a:pt x="35" y="238"/>
                    <a:pt x="35" y="238"/>
                    <a:pt x="35" y="238"/>
                  </a:cubicBezTo>
                  <a:close/>
                  <a:moveTo>
                    <a:pt x="86" y="247"/>
                  </a:moveTo>
                  <a:cubicBezTo>
                    <a:pt x="77" y="246"/>
                    <a:pt x="77" y="246"/>
                    <a:pt x="77" y="246"/>
                  </a:cubicBezTo>
                  <a:cubicBezTo>
                    <a:pt x="77" y="239"/>
                    <a:pt x="77" y="239"/>
                    <a:pt x="77" y="239"/>
                  </a:cubicBezTo>
                  <a:cubicBezTo>
                    <a:pt x="86" y="239"/>
                    <a:pt x="86" y="239"/>
                    <a:pt x="86" y="239"/>
                  </a:cubicBezTo>
                  <a:lnTo>
                    <a:pt x="86" y="247"/>
                  </a:lnTo>
                  <a:close/>
                  <a:moveTo>
                    <a:pt x="86" y="238"/>
                  </a:moveTo>
                  <a:cubicBezTo>
                    <a:pt x="77" y="238"/>
                    <a:pt x="77" y="238"/>
                    <a:pt x="77" y="238"/>
                  </a:cubicBezTo>
                  <a:cubicBezTo>
                    <a:pt x="77" y="231"/>
                    <a:pt x="77" y="231"/>
                    <a:pt x="77" y="231"/>
                  </a:cubicBezTo>
                  <a:cubicBezTo>
                    <a:pt x="86" y="230"/>
                    <a:pt x="86" y="230"/>
                    <a:pt x="86" y="230"/>
                  </a:cubicBezTo>
                  <a:lnTo>
                    <a:pt x="86" y="238"/>
                  </a:lnTo>
                  <a:close/>
                  <a:moveTo>
                    <a:pt x="98" y="249"/>
                  </a:moveTo>
                  <a:cubicBezTo>
                    <a:pt x="87" y="247"/>
                    <a:pt x="87" y="247"/>
                    <a:pt x="87" y="247"/>
                  </a:cubicBezTo>
                  <a:cubicBezTo>
                    <a:pt x="87" y="239"/>
                    <a:pt x="87" y="239"/>
                    <a:pt x="87" y="239"/>
                  </a:cubicBezTo>
                  <a:cubicBezTo>
                    <a:pt x="98" y="239"/>
                    <a:pt x="98" y="239"/>
                    <a:pt x="98" y="239"/>
                  </a:cubicBezTo>
                  <a:lnTo>
                    <a:pt x="98" y="249"/>
                  </a:lnTo>
                  <a:close/>
                  <a:moveTo>
                    <a:pt x="98" y="238"/>
                  </a:moveTo>
                  <a:cubicBezTo>
                    <a:pt x="87" y="238"/>
                    <a:pt x="87" y="238"/>
                    <a:pt x="87" y="238"/>
                  </a:cubicBezTo>
                  <a:cubicBezTo>
                    <a:pt x="87" y="230"/>
                    <a:pt x="87" y="230"/>
                    <a:pt x="87" y="230"/>
                  </a:cubicBezTo>
                  <a:cubicBezTo>
                    <a:pt x="98" y="229"/>
                    <a:pt x="98" y="229"/>
                    <a:pt x="98" y="229"/>
                  </a:cubicBezTo>
                  <a:lnTo>
                    <a:pt x="98" y="238"/>
                  </a:lnTo>
                  <a:close/>
                  <a:moveTo>
                    <a:pt x="153" y="241"/>
                  </a:moveTo>
                  <a:cubicBezTo>
                    <a:pt x="152" y="241"/>
                    <a:pt x="151" y="241"/>
                    <a:pt x="150" y="240"/>
                  </a:cubicBezTo>
                  <a:cubicBezTo>
                    <a:pt x="146" y="245"/>
                    <a:pt x="146" y="245"/>
                    <a:pt x="146" y="245"/>
                  </a:cubicBezTo>
                  <a:cubicBezTo>
                    <a:pt x="145" y="245"/>
                    <a:pt x="145" y="246"/>
                    <a:pt x="145" y="246"/>
                  </a:cubicBezTo>
                  <a:cubicBezTo>
                    <a:pt x="145" y="246"/>
                    <a:pt x="144" y="245"/>
                    <a:pt x="144" y="245"/>
                  </a:cubicBezTo>
                  <a:cubicBezTo>
                    <a:pt x="144" y="245"/>
                    <a:pt x="144" y="244"/>
                    <a:pt x="144" y="244"/>
                  </a:cubicBezTo>
                  <a:cubicBezTo>
                    <a:pt x="149" y="239"/>
                    <a:pt x="149" y="239"/>
                    <a:pt x="149" y="239"/>
                  </a:cubicBezTo>
                  <a:cubicBezTo>
                    <a:pt x="148" y="238"/>
                    <a:pt x="148" y="237"/>
                    <a:pt x="148" y="236"/>
                  </a:cubicBezTo>
                  <a:cubicBezTo>
                    <a:pt x="148" y="232"/>
                    <a:pt x="150" y="230"/>
                    <a:pt x="153" y="230"/>
                  </a:cubicBezTo>
                  <a:cubicBezTo>
                    <a:pt x="156" y="230"/>
                    <a:pt x="159" y="232"/>
                    <a:pt x="159" y="236"/>
                  </a:cubicBezTo>
                  <a:cubicBezTo>
                    <a:pt x="159" y="239"/>
                    <a:pt x="156" y="241"/>
                    <a:pt x="153" y="241"/>
                  </a:cubicBezTo>
                  <a:close/>
                  <a:moveTo>
                    <a:pt x="159" y="215"/>
                  </a:moveTo>
                  <a:cubicBezTo>
                    <a:pt x="17" y="215"/>
                    <a:pt x="17" y="215"/>
                    <a:pt x="17" y="215"/>
                  </a:cubicBezTo>
                  <a:cubicBezTo>
                    <a:pt x="17" y="18"/>
                    <a:pt x="17" y="18"/>
                    <a:pt x="17" y="18"/>
                  </a:cubicBezTo>
                  <a:cubicBezTo>
                    <a:pt x="159" y="18"/>
                    <a:pt x="159" y="18"/>
                    <a:pt x="159" y="18"/>
                  </a:cubicBezTo>
                  <a:lnTo>
                    <a:pt x="159" y="215"/>
                  </a:lnTo>
                  <a:close/>
                  <a:moveTo>
                    <a:pt x="157" y="236"/>
                  </a:moveTo>
                  <a:cubicBezTo>
                    <a:pt x="157" y="237"/>
                    <a:pt x="155" y="239"/>
                    <a:pt x="153" y="239"/>
                  </a:cubicBezTo>
                  <a:cubicBezTo>
                    <a:pt x="151" y="239"/>
                    <a:pt x="150" y="237"/>
                    <a:pt x="150" y="236"/>
                  </a:cubicBezTo>
                  <a:cubicBezTo>
                    <a:pt x="150" y="234"/>
                    <a:pt x="151" y="232"/>
                    <a:pt x="153" y="232"/>
                  </a:cubicBezTo>
                  <a:cubicBezTo>
                    <a:pt x="155" y="232"/>
                    <a:pt x="157" y="234"/>
                    <a:pt x="157" y="236"/>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sp>
          <p:nvSpPr>
            <p:cNvPr id="97" name="Freeform 39"/>
            <p:cNvSpPr>
              <a:spLocks/>
            </p:cNvSpPr>
            <p:nvPr/>
          </p:nvSpPr>
          <p:spPr bwMode="auto">
            <a:xfrm rot="10800000">
              <a:off x="3431854" y="2139247"/>
              <a:ext cx="1045254" cy="13714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nvGrpSpPr>
            <p:cNvPr id="98" name="Group 97"/>
            <p:cNvGrpSpPr/>
            <p:nvPr/>
          </p:nvGrpSpPr>
          <p:grpSpPr>
            <a:xfrm>
              <a:off x="5012130" y="2368759"/>
              <a:ext cx="1301054" cy="291073"/>
              <a:chOff x="546079" y="4027101"/>
              <a:chExt cx="1532653" cy="342887"/>
            </a:xfrm>
          </p:grpSpPr>
          <p:sp>
            <p:nvSpPr>
              <p:cNvPr id="108" name="Freeform 7"/>
              <p:cNvSpPr>
                <a:spLocks noEditPoints="1"/>
              </p:cNvSpPr>
              <p:nvPr/>
            </p:nvSpPr>
            <p:spPr bwMode="black">
              <a:xfrm>
                <a:off x="546079" y="4063169"/>
                <a:ext cx="261455" cy="28091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dirty="0">
                  <a:solidFill>
                    <a:srgbClr val="000000">
                      <a:lumMod val="50000"/>
                    </a:srgbClr>
                  </a:solidFill>
                  <a:latin typeface="Segoe Light" pitchFamily="34" charset="0"/>
                </a:endParaRPr>
              </a:p>
            </p:txBody>
          </p:sp>
          <p:pic>
            <p:nvPicPr>
              <p:cNvPr id="109" name="Picture 34" descr="C:\Users\sakuu\Documents\Ballmer WPC\AI\Travel.png"/>
              <p:cNvPicPr>
                <a:picLocks noChangeAspect="1" noChangeArrowheads="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1737518" y="4027101"/>
                <a:ext cx="341214" cy="342887"/>
              </a:xfrm>
              <a:prstGeom prst="rect">
                <a:avLst/>
              </a:prstGeom>
              <a:noFill/>
              <a:extLst>
                <a:ext uri="{909E8E84-426E-40DD-AFC4-6F175D3DCCD1}">
                  <a14:hiddenFill xmlns:a14="http://schemas.microsoft.com/office/drawing/2010/main">
                    <a:solidFill>
                      <a:srgbClr val="FFFFFF"/>
                    </a:solidFill>
                  </a14:hiddenFill>
                </a:ext>
              </a:extLst>
            </p:spPr>
          </p:pic>
          <p:sp>
            <p:nvSpPr>
              <p:cNvPr id="110" name="Freeform 109"/>
              <p:cNvSpPr>
                <a:spLocks noEditPoints="1"/>
              </p:cNvSpPr>
              <p:nvPr/>
            </p:nvSpPr>
            <p:spPr bwMode="black">
              <a:xfrm>
                <a:off x="1132709" y="4081204"/>
                <a:ext cx="306698" cy="244841"/>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chemeClr val="tx1">
                  <a:lumMod val="75000"/>
                  <a:lumOff val="25000"/>
                </a:scheme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grpSp>
        <p:sp>
          <p:nvSpPr>
            <p:cNvPr id="99" name="Freeform 39"/>
            <p:cNvSpPr>
              <a:spLocks/>
            </p:cNvSpPr>
            <p:nvPr/>
          </p:nvSpPr>
          <p:spPr bwMode="auto">
            <a:xfrm rot="10800000">
              <a:off x="5123103" y="2139247"/>
              <a:ext cx="1045254" cy="13714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nvGrpSpPr>
            <p:cNvPr id="100" name="Group 99"/>
            <p:cNvGrpSpPr/>
            <p:nvPr/>
          </p:nvGrpSpPr>
          <p:grpSpPr>
            <a:xfrm flipH="1">
              <a:off x="4958744" y="3335926"/>
              <a:ext cx="679745" cy="151632"/>
              <a:chOff x="8569475" y="3863142"/>
              <a:chExt cx="364264" cy="150323"/>
            </a:xfrm>
          </p:grpSpPr>
          <p:cxnSp>
            <p:nvCxnSpPr>
              <p:cNvPr id="106" name="Straight Connector 105"/>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3934461" y="3337257"/>
              <a:ext cx="679745" cy="151632"/>
              <a:chOff x="8569475" y="3863142"/>
              <a:chExt cx="364264" cy="150323"/>
            </a:xfrm>
          </p:grpSpPr>
          <p:cxnSp>
            <p:nvCxnSpPr>
              <p:cNvPr id="104" name="Straight Connector 103"/>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2" name="Straight Connector 101"/>
            <p:cNvCxnSpPr/>
            <p:nvPr/>
          </p:nvCxnSpPr>
          <p:spPr>
            <a:xfrm flipH="1" flipV="1">
              <a:off x="5498840" y="3312738"/>
              <a:ext cx="255494"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3660760" y="3314068"/>
              <a:ext cx="547673"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2775059" y="1969381"/>
            <a:ext cx="2441737" cy="1283003"/>
            <a:chOff x="4552861" y="194563"/>
            <a:chExt cx="2921826" cy="1812646"/>
          </a:xfrm>
        </p:grpSpPr>
        <p:sp>
          <p:nvSpPr>
            <p:cNvPr id="87" name="Freeform 18"/>
            <p:cNvSpPr>
              <a:spLocks/>
            </p:cNvSpPr>
            <p:nvPr/>
          </p:nvSpPr>
          <p:spPr bwMode="auto">
            <a:xfrm>
              <a:off x="4552861" y="194563"/>
              <a:ext cx="2921826" cy="1812646"/>
            </a:xfrm>
            <a:custGeom>
              <a:avLst/>
              <a:gdLst>
                <a:gd name="T0" fmla="*/ 303 w 332"/>
                <a:gd name="T1" fmla="*/ 118 h 206"/>
                <a:gd name="T2" fmla="*/ 271 w 332"/>
                <a:gd name="T3" fmla="*/ 73 h 206"/>
                <a:gd name="T4" fmla="*/ 259 w 332"/>
                <a:gd name="T5" fmla="*/ 70 h 206"/>
                <a:gd name="T6" fmla="*/ 209 w 332"/>
                <a:gd name="T7" fmla="*/ 6 h 206"/>
                <a:gd name="T8" fmla="*/ 180 w 332"/>
                <a:gd name="T9" fmla="*/ 0 h 206"/>
                <a:gd name="T10" fmla="*/ 120 w 332"/>
                <a:gd name="T11" fmla="*/ 31 h 206"/>
                <a:gd name="T12" fmla="*/ 99 w 332"/>
                <a:gd name="T13" fmla="*/ 28 h 206"/>
                <a:gd name="T14" fmla="*/ 71 w 332"/>
                <a:gd name="T15" fmla="*/ 35 h 206"/>
                <a:gd name="T16" fmla="*/ 37 w 332"/>
                <a:gd name="T17" fmla="*/ 89 h 206"/>
                <a:gd name="T18" fmla="*/ 0 w 332"/>
                <a:gd name="T19" fmla="*/ 140 h 206"/>
                <a:gd name="T20" fmla="*/ 53 w 332"/>
                <a:gd name="T21" fmla="*/ 193 h 206"/>
                <a:gd name="T22" fmla="*/ 87 w 332"/>
                <a:gd name="T23" fmla="*/ 193 h 206"/>
                <a:gd name="T24" fmla="*/ 125 w 332"/>
                <a:gd name="T25" fmla="*/ 206 h 206"/>
                <a:gd name="T26" fmla="*/ 291 w 332"/>
                <a:gd name="T27" fmla="*/ 206 h 206"/>
                <a:gd name="T28" fmla="*/ 332 w 332"/>
                <a:gd name="T29" fmla="*/ 162 h 206"/>
                <a:gd name="T30" fmla="*/ 303 w 332"/>
                <a:gd name="T31" fmla="*/ 11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206">
                  <a:moveTo>
                    <a:pt x="303" y="118"/>
                  </a:moveTo>
                  <a:cubicBezTo>
                    <a:pt x="300" y="98"/>
                    <a:pt x="289" y="82"/>
                    <a:pt x="271" y="73"/>
                  </a:cubicBezTo>
                  <a:cubicBezTo>
                    <a:pt x="267" y="72"/>
                    <a:pt x="263" y="70"/>
                    <a:pt x="259" y="70"/>
                  </a:cubicBezTo>
                  <a:cubicBezTo>
                    <a:pt x="257" y="48"/>
                    <a:pt x="242" y="19"/>
                    <a:pt x="209" y="6"/>
                  </a:cubicBezTo>
                  <a:cubicBezTo>
                    <a:pt x="200" y="2"/>
                    <a:pt x="190" y="0"/>
                    <a:pt x="180" y="0"/>
                  </a:cubicBezTo>
                  <a:cubicBezTo>
                    <a:pt x="157" y="0"/>
                    <a:pt x="134" y="12"/>
                    <a:pt x="120" y="31"/>
                  </a:cubicBezTo>
                  <a:cubicBezTo>
                    <a:pt x="115" y="30"/>
                    <a:pt x="108" y="28"/>
                    <a:pt x="99" y="28"/>
                  </a:cubicBezTo>
                  <a:cubicBezTo>
                    <a:pt x="89" y="28"/>
                    <a:pt x="80" y="30"/>
                    <a:pt x="71" y="35"/>
                  </a:cubicBezTo>
                  <a:cubicBezTo>
                    <a:pt x="52" y="44"/>
                    <a:pt x="38" y="66"/>
                    <a:pt x="37" y="89"/>
                  </a:cubicBezTo>
                  <a:cubicBezTo>
                    <a:pt x="20" y="94"/>
                    <a:pt x="0" y="108"/>
                    <a:pt x="0" y="140"/>
                  </a:cubicBezTo>
                  <a:cubicBezTo>
                    <a:pt x="0" y="169"/>
                    <a:pt x="24" y="193"/>
                    <a:pt x="53" y="193"/>
                  </a:cubicBezTo>
                  <a:cubicBezTo>
                    <a:pt x="87" y="193"/>
                    <a:pt x="87" y="193"/>
                    <a:pt x="87" y="193"/>
                  </a:cubicBezTo>
                  <a:cubicBezTo>
                    <a:pt x="97" y="202"/>
                    <a:pt x="110" y="206"/>
                    <a:pt x="125" y="206"/>
                  </a:cubicBezTo>
                  <a:cubicBezTo>
                    <a:pt x="291" y="206"/>
                    <a:pt x="291" y="206"/>
                    <a:pt x="291" y="206"/>
                  </a:cubicBezTo>
                  <a:cubicBezTo>
                    <a:pt x="318" y="206"/>
                    <a:pt x="332" y="184"/>
                    <a:pt x="332" y="162"/>
                  </a:cubicBezTo>
                  <a:cubicBezTo>
                    <a:pt x="332" y="136"/>
                    <a:pt x="316" y="123"/>
                    <a:pt x="303" y="118"/>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nvGrpSpPr>
            <p:cNvPr id="88" name="Group 87"/>
            <p:cNvGrpSpPr/>
            <p:nvPr/>
          </p:nvGrpSpPr>
          <p:grpSpPr>
            <a:xfrm>
              <a:off x="4659178" y="228651"/>
              <a:ext cx="2709192" cy="1683458"/>
              <a:chOff x="4702395" y="265817"/>
              <a:chExt cx="2589570" cy="1609126"/>
            </a:xfrm>
          </p:grpSpPr>
          <p:sp>
            <p:nvSpPr>
              <p:cNvPr id="89" name="Freeform 7"/>
              <p:cNvSpPr>
                <a:spLocks noChangeAspect="1"/>
              </p:cNvSpPr>
              <p:nvPr/>
            </p:nvSpPr>
            <p:spPr bwMode="auto">
              <a:xfrm>
                <a:off x="5298645" y="707392"/>
                <a:ext cx="1993320" cy="1167551"/>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ln/>
              <a:extLst/>
            </p:spPr>
            <p:style>
              <a:lnRef idx="1">
                <a:schemeClr val="accent6"/>
              </a:lnRef>
              <a:fillRef idx="3">
                <a:schemeClr val="accent6"/>
              </a:fillRef>
              <a:effectRef idx="2">
                <a:schemeClr val="accent6"/>
              </a:effectRef>
              <a:fontRef idx="minor">
                <a:schemeClr val="lt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sp>
            <p:nvSpPr>
              <p:cNvPr id="90" name="Freeform 8"/>
              <p:cNvSpPr>
                <a:spLocks/>
              </p:cNvSpPr>
              <p:nvPr/>
            </p:nvSpPr>
            <p:spPr bwMode="auto">
              <a:xfrm>
                <a:off x="4702395" y="265817"/>
                <a:ext cx="1980846" cy="1496860"/>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ln/>
              <a:extLst/>
            </p:spPr>
            <p:style>
              <a:lnRef idx="0">
                <a:schemeClr val="accent6"/>
              </a:lnRef>
              <a:fillRef idx="3">
                <a:schemeClr val="accent6"/>
              </a:fillRef>
              <a:effectRef idx="3">
                <a:schemeClr val="accent6"/>
              </a:effectRef>
              <a:fontRef idx="minor">
                <a:schemeClr val="lt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grpSp>
      <p:grpSp>
        <p:nvGrpSpPr>
          <p:cNvPr id="80" name="Group 3"/>
          <p:cNvGrpSpPr/>
          <p:nvPr/>
        </p:nvGrpSpPr>
        <p:grpSpPr>
          <a:xfrm>
            <a:off x="5920496" y="1960575"/>
            <a:ext cx="3857222" cy="2831574"/>
            <a:chOff x="7156746" y="1643732"/>
            <a:chExt cx="3857222" cy="2831574"/>
          </a:xfrm>
        </p:grpSpPr>
        <p:sp>
          <p:nvSpPr>
            <p:cNvPr id="81" name="Rectangle 154"/>
            <p:cNvSpPr/>
            <p:nvPr/>
          </p:nvSpPr>
          <p:spPr bwMode="auto">
            <a:xfrm>
              <a:off x="7156746" y="1643732"/>
              <a:ext cx="3857222" cy="2831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155"/>
            <p:cNvSpPr>
              <a:spLocks noEditPoints="1"/>
            </p:cNvSpPr>
            <p:nvPr/>
          </p:nvSpPr>
          <p:spPr bwMode="black">
            <a:xfrm>
              <a:off x="7995754" y="3691106"/>
              <a:ext cx="594163" cy="67053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noFill/>
              </a:endParaRPr>
            </a:p>
          </p:txBody>
        </p:sp>
        <p:sp>
          <p:nvSpPr>
            <p:cNvPr id="118" name="Freeform 18"/>
            <p:cNvSpPr>
              <a:spLocks noEditPoints="1"/>
            </p:cNvSpPr>
            <p:nvPr/>
          </p:nvSpPr>
          <p:spPr bwMode="black">
            <a:xfrm>
              <a:off x="8040169" y="3011513"/>
              <a:ext cx="261335" cy="31882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pic>
          <p:nvPicPr>
            <p:cNvPr id="119" name="Picture 2" descr="C:\Users\sigurdg\Desktop\Scalable.png"/>
            <p:cNvPicPr>
              <a:picLocks noChangeAspect="1" noChangeArrowheads="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80000" contrast="-40000"/>
                      </a14:imgEffect>
                    </a14:imgLayer>
                  </a14:imgProps>
                </a:ext>
              </a:extLst>
            </a:blip>
            <a:srcRect/>
            <a:stretch>
              <a:fillRect/>
            </a:stretch>
          </p:blipFill>
          <p:spPr bwMode="auto">
            <a:xfrm>
              <a:off x="8693610" y="3076373"/>
              <a:ext cx="274141" cy="253967"/>
            </a:xfrm>
            <a:prstGeom prst="rect">
              <a:avLst/>
            </a:prstGeom>
            <a:noFill/>
            <a:ln>
              <a:noFill/>
            </a:ln>
          </p:spPr>
        </p:pic>
        <p:sp>
          <p:nvSpPr>
            <p:cNvPr id="120" name="Freeform 39"/>
            <p:cNvSpPr>
              <a:spLocks/>
            </p:cNvSpPr>
            <p:nvPr/>
          </p:nvSpPr>
          <p:spPr bwMode="auto">
            <a:xfrm rot="10800000">
              <a:off x="7506060" y="2816939"/>
              <a:ext cx="1319583" cy="13714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cxnSp>
          <p:nvCxnSpPr>
            <p:cNvPr id="121" name="Straight Connector 161"/>
            <p:cNvCxnSpPr>
              <a:endCxn id="123" idx="0"/>
            </p:cNvCxnSpPr>
            <p:nvPr/>
          </p:nvCxnSpPr>
          <p:spPr>
            <a:xfrm flipV="1">
              <a:off x="8148920" y="1718530"/>
              <a:ext cx="18256" cy="1094234"/>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22" name="Picture 47" descr="C:\Users\sakuu\Documents\Ballmer MGX 2011\Tile Icons\Calendar.png"/>
            <p:cNvPicPr>
              <a:picLocks noChangeAspect="1" noChangeArrowheads="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7356750" y="3076373"/>
              <a:ext cx="277514" cy="253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63"/>
            <p:cNvSpPr/>
            <p:nvPr/>
          </p:nvSpPr>
          <p:spPr bwMode="auto">
            <a:xfrm>
              <a:off x="7703769" y="1718530"/>
              <a:ext cx="926814" cy="926814"/>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28"/>
            <p:cNvSpPr>
              <a:spLocks noChangeAspect="1"/>
            </p:cNvSpPr>
            <p:nvPr/>
          </p:nvSpPr>
          <p:spPr bwMode="white">
            <a:xfrm>
              <a:off x="7894614" y="1902829"/>
              <a:ext cx="576631" cy="31838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5" h="10000">
                  <a:moveTo>
                    <a:pt x="7785" y="10000"/>
                  </a:moveTo>
                  <a:lnTo>
                    <a:pt x="1125" y="10000"/>
                  </a:lnTo>
                  <a:cubicBezTo>
                    <a:pt x="516" y="10000"/>
                    <a:pt x="59" y="8576"/>
                    <a:pt x="5" y="7936"/>
                  </a:cubicBezTo>
                  <a:cubicBezTo>
                    <a:pt x="-49" y="7296"/>
                    <a:pt x="310" y="6370"/>
                    <a:pt x="801" y="6157"/>
                  </a:cubicBezTo>
                  <a:cubicBezTo>
                    <a:pt x="547" y="3739"/>
                    <a:pt x="1577" y="4270"/>
                    <a:pt x="2166" y="4128"/>
                  </a:cubicBezTo>
                  <a:cubicBezTo>
                    <a:pt x="2225" y="1851"/>
                    <a:pt x="3286" y="0"/>
                    <a:pt x="4563" y="0"/>
                  </a:cubicBezTo>
                  <a:cubicBezTo>
                    <a:pt x="5506" y="0"/>
                    <a:pt x="6351" y="996"/>
                    <a:pt x="6744" y="2491"/>
                  </a:cubicBezTo>
                  <a:cubicBezTo>
                    <a:pt x="7058" y="2171"/>
                    <a:pt x="7412" y="1993"/>
                    <a:pt x="7785" y="1993"/>
                  </a:cubicBezTo>
                  <a:cubicBezTo>
                    <a:pt x="9003" y="1993"/>
                    <a:pt x="10005" y="3808"/>
                    <a:pt x="10005" y="6014"/>
                  </a:cubicBezTo>
                  <a:cubicBezTo>
                    <a:pt x="10005" y="8185"/>
                    <a:pt x="9003" y="10000"/>
                    <a:pt x="7785" y="10000"/>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563">
                <a:defRPr/>
              </a:pPr>
              <a:endParaRPr lang="en-US" sz="1836" kern="0">
                <a:solidFill>
                  <a:srgbClr val="000000"/>
                </a:solidFill>
              </a:endParaRPr>
            </a:p>
          </p:txBody>
        </p:sp>
        <p:pic>
          <p:nvPicPr>
            <p:cNvPr id="125" name="Picture 165"/>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63594" y="2330256"/>
              <a:ext cx="791599" cy="249979"/>
            </a:xfrm>
            <a:prstGeom prst="rect">
              <a:avLst/>
            </a:prstGeom>
          </p:spPr>
        </p:pic>
        <p:sp>
          <p:nvSpPr>
            <p:cNvPr id="126" name="Freeform 39"/>
            <p:cNvSpPr>
              <a:spLocks/>
            </p:cNvSpPr>
            <p:nvPr/>
          </p:nvSpPr>
          <p:spPr bwMode="auto">
            <a:xfrm rot="10800000">
              <a:off x="9385963" y="2816939"/>
              <a:ext cx="1319583" cy="13714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cxnSp>
          <p:nvCxnSpPr>
            <p:cNvPr id="127" name="Straight Connector 167"/>
            <p:cNvCxnSpPr>
              <a:endCxn id="128" idx="0"/>
            </p:cNvCxnSpPr>
            <p:nvPr/>
          </p:nvCxnSpPr>
          <p:spPr>
            <a:xfrm flipV="1">
              <a:off x="10045755" y="1718530"/>
              <a:ext cx="0" cy="1094234"/>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28" name="Rectangle 168"/>
            <p:cNvSpPr/>
            <p:nvPr/>
          </p:nvSpPr>
          <p:spPr bwMode="auto">
            <a:xfrm>
              <a:off x="9582348" y="1718530"/>
              <a:ext cx="926814" cy="926814"/>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9" name="Picture 36" descr="C:\Users\sakuu\Documents\Ballmer WPC\AI\work.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black">
            <a:xfrm>
              <a:off x="9873812" y="1789818"/>
              <a:ext cx="304142" cy="485694"/>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59504" y="2401342"/>
              <a:ext cx="782855" cy="157621"/>
            </a:xfrm>
            <a:prstGeom prst="rect">
              <a:avLst/>
            </a:prstGeom>
          </p:spPr>
        </p:pic>
        <p:sp>
          <p:nvSpPr>
            <p:cNvPr id="131" name="Freeform 18"/>
            <p:cNvSpPr>
              <a:spLocks noEditPoints="1"/>
            </p:cNvSpPr>
            <p:nvPr/>
          </p:nvSpPr>
          <p:spPr bwMode="black">
            <a:xfrm>
              <a:off x="9916619" y="3011513"/>
              <a:ext cx="261335" cy="31882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pic>
          <p:nvPicPr>
            <p:cNvPr id="132" name="Picture 2" descr="C:\Users\sigurdg\Desktop\Scalable.png"/>
            <p:cNvPicPr>
              <a:picLocks noChangeAspect="1" noChangeArrowheads="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80000" contrast="-40000"/>
                      </a14:imgEffect>
                    </a14:imgLayer>
                  </a14:imgProps>
                </a:ext>
              </a:extLst>
            </a:blip>
            <a:srcRect/>
            <a:stretch>
              <a:fillRect/>
            </a:stretch>
          </p:blipFill>
          <p:spPr bwMode="auto">
            <a:xfrm>
              <a:off x="10570060" y="3076373"/>
              <a:ext cx="274141" cy="253967"/>
            </a:xfrm>
            <a:prstGeom prst="rect">
              <a:avLst/>
            </a:prstGeom>
            <a:noFill/>
            <a:ln>
              <a:noFill/>
            </a:ln>
          </p:spPr>
        </p:pic>
        <p:pic>
          <p:nvPicPr>
            <p:cNvPr id="133" name="Picture 47" descr="C:\Users\sakuu\Documents\Ballmer MGX 2011\Tile Icons\Calendar.png"/>
            <p:cNvPicPr>
              <a:picLocks noChangeAspect="1" noChangeArrowheads="1"/>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9233200" y="3076373"/>
              <a:ext cx="277514" cy="253967"/>
            </a:xfrm>
            <a:prstGeom prst="rect">
              <a:avLst/>
            </a:prstGeom>
            <a:noFill/>
            <a:extLst>
              <a:ext uri="{909E8E84-426E-40DD-AFC4-6F175D3DCCD1}">
                <a14:hiddenFill xmlns:a14="http://schemas.microsoft.com/office/drawing/2010/main">
                  <a:solidFill>
                    <a:srgbClr val="FFFFFF"/>
                  </a:solidFill>
                </a14:hiddenFill>
              </a:ext>
            </a:extLst>
          </p:spPr>
        </p:pic>
        <p:sp>
          <p:nvSpPr>
            <p:cNvPr id="134" name="Freeform 20"/>
            <p:cNvSpPr>
              <a:spLocks noEditPoints="1"/>
            </p:cNvSpPr>
            <p:nvPr/>
          </p:nvSpPr>
          <p:spPr bwMode="black">
            <a:xfrm>
              <a:off x="7315496" y="3517363"/>
              <a:ext cx="591377" cy="41114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sp>
          <p:nvSpPr>
            <p:cNvPr id="135" name="Freeform 34"/>
            <p:cNvSpPr>
              <a:spLocks noEditPoints="1"/>
            </p:cNvSpPr>
            <p:nvPr/>
          </p:nvSpPr>
          <p:spPr bwMode="auto">
            <a:xfrm>
              <a:off x="8714708" y="3532567"/>
              <a:ext cx="261221" cy="395943"/>
            </a:xfrm>
            <a:custGeom>
              <a:avLst/>
              <a:gdLst>
                <a:gd name="T0" fmla="*/ 0 w 175"/>
                <a:gd name="T1" fmla="*/ 265 h 265"/>
                <a:gd name="T2" fmla="*/ 175 w 175"/>
                <a:gd name="T3" fmla="*/ 0 h 265"/>
                <a:gd name="T4" fmla="*/ 35 w 175"/>
                <a:gd name="T5" fmla="*/ 238 h 265"/>
                <a:gd name="T6" fmla="*/ 19 w 175"/>
                <a:gd name="T7" fmla="*/ 239 h 265"/>
                <a:gd name="T8" fmla="*/ 22 w 175"/>
                <a:gd name="T9" fmla="*/ 245 h 265"/>
                <a:gd name="T10" fmla="*/ 21 w 175"/>
                <a:gd name="T11" fmla="*/ 244 h 265"/>
                <a:gd name="T12" fmla="*/ 16 w 175"/>
                <a:gd name="T13" fmla="*/ 238 h 265"/>
                <a:gd name="T14" fmla="*/ 21 w 175"/>
                <a:gd name="T15" fmla="*/ 231 h 265"/>
                <a:gd name="T16" fmla="*/ 22 w 175"/>
                <a:gd name="T17" fmla="*/ 232 h 265"/>
                <a:gd name="T18" fmla="*/ 34 w 175"/>
                <a:gd name="T19" fmla="*/ 237 h 265"/>
                <a:gd name="T20" fmla="*/ 35 w 175"/>
                <a:gd name="T21" fmla="*/ 238 h 265"/>
                <a:gd name="T22" fmla="*/ 86 w 175"/>
                <a:gd name="T23" fmla="*/ 247 h 265"/>
                <a:gd name="T24" fmla="*/ 77 w 175"/>
                <a:gd name="T25" fmla="*/ 239 h 265"/>
                <a:gd name="T26" fmla="*/ 86 w 175"/>
                <a:gd name="T27" fmla="*/ 247 h 265"/>
                <a:gd name="T28" fmla="*/ 77 w 175"/>
                <a:gd name="T29" fmla="*/ 238 h 265"/>
                <a:gd name="T30" fmla="*/ 86 w 175"/>
                <a:gd name="T31" fmla="*/ 230 h 265"/>
                <a:gd name="T32" fmla="*/ 98 w 175"/>
                <a:gd name="T33" fmla="*/ 249 h 265"/>
                <a:gd name="T34" fmla="*/ 87 w 175"/>
                <a:gd name="T35" fmla="*/ 239 h 265"/>
                <a:gd name="T36" fmla="*/ 98 w 175"/>
                <a:gd name="T37" fmla="*/ 249 h 265"/>
                <a:gd name="T38" fmla="*/ 87 w 175"/>
                <a:gd name="T39" fmla="*/ 238 h 265"/>
                <a:gd name="T40" fmla="*/ 98 w 175"/>
                <a:gd name="T41" fmla="*/ 229 h 265"/>
                <a:gd name="T42" fmla="*/ 153 w 175"/>
                <a:gd name="T43" fmla="*/ 241 h 265"/>
                <a:gd name="T44" fmla="*/ 146 w 175"/>
                <a:gd name="T45" fmla="*/ 245 h 265"/>
                <a:gd name="T46" fmla="*/ 144 w 175"/>
                <a:gd name="T47" fmla="*/ 245 h 265"/>
                <a:gd name="T48" fmla="*/ 149 w 175"/>
                <a:gd name="T49" fmla="*/ 239 h 265"/>
                <a:gd name="T50" fmla="*/ 153 w 175"/>
                <a:gd name="T51" fmla="*/ 230 h 265"/>
                <a:gd name="T52" fmla="*/ 153 w 175"/>
                <a:gd name="T53" fmla="*/ 241 h 265"/>
                <a:gd name="T54" fmla="*/ 17 w 175"/>
                <a:gd name="T55" fmla="*/ 215 h 265"/>
                <a:gd name="T56" fmla="*/ 159 w 175"/>
                <a:gd name="T57" fmla="*/ 18 h 265"/>
                <a:gd name="T58" fmla="*/ 157 w 175"/>
                <a:gd name="T59" fmla="*/ 236 h 265"/>
                <a:gd name="T60" fmla="*/ 150 w 175"/>
                <a:gd name="T61" fmla="*/ 236 h 265"/>
                <a:gd name="T62" fmla="*/ 157 w 175"/>
                <a:gd name="T63" fmla="*/ 23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65">
                  <a:moveTo>
                    <a:pt x="0" y="0"/>
                  </a:moveTo>
                  <a:cubicBezTo>
                    <a:pt x="0" y="265"/>
                    <a:pt x="0" y="265"/>
                    <a:pt x="0" y="265"/>
                  </a:cubicBezTo>
                  <a:cubicBezTo>
                    <a:pt x="175" y="265"/>
                    <a:pt x="175" y="265"/>
                    <a:pt x="175" y="265"/>
                  </a:cubicBezTo>
                  <a:cubicBezTo>
                    <a:pt x="175" y="0"/>
                    <a:pt x="175" y="0"/>
                    <a:pt x="175" y="0"/>
                  </a:cubicBezTo>
                  <a:lnTo>
                    <a:pt x="0" y="0"/>
                  </a:lnTo>
                  <a:close/>
                  <a:moveTo>
                    <a:pt x="35" y="238"/>
                  </a:moveTo>
                  <a:cubicBezTo>
                    <a:pt x="35" y="238"/>
                    <a:pt x="35" y="239"/>
                    <a:pt x="34" y="239"/>
                  </a:cubicBezTo>
                  <a:cubicBezTo>
                    <a:pt x="19" y="239"/>
                    <a:pt x="19" y="239"/>
                    <a:pt x="19" y="239"/>
                  </a:cubicBezTo>
                  <a:cubicBezTo>
                    <a:pt x="22" y="243"/>
                    <a:pt x="22" y="243"/>
                    <a:pt x="22" y="243"/>
                  </a:cubicBezTo>
                  <a:cubicBezTo>
                    <a:pt x="22" y="244"/>
                    <a:pt x="22" y="244"/>
                    <a:pt x="22" y="245"/>
                  </a:cubicBezTo>
                  <a:cubicBezTo>
                    <a:pt x="22" y="245"/>
                    <a:pt x="22" y="245"/>
                    <a:pt x="21" y="245"/>
                  </a:cubicBezTo>
                  <a:cubicBezTo>
                    <a:pt x="21" y="245"/>
                    <a:pt x="21" y="245"/>
                    <a:pt x="21" y="244"/>
                  </a:cubicBezTo>
                  <a:cubicBezTo>
                    <a:pt x="16" y="239"/>
                    <a:pt x="16" y="239"/>
                    <a:pt x="16" y="239"/>
                  </a:cubicBezTo>
                  <a:cubicBezTo>
                    <a:pt x="16" y="238"/>
                    <a:pt x="16" y="238"/>
                    <a:pt x="16" y="238"/>
                  </a:cubicBezTo>
                  <a:cubicBezTo>
                    <a:pt x="16" y="237"/>
                    <a:pt x="16" y="237"/>
                    <a:pt x="16" y="237"/>
                  </a:cubicBezTo>
                  <a:cubicBezTo>
                    <a:pt x="21" y="231"/>
                    <a:pt x="21" y="231"/>
                    <a:pt x="21" y="231"/>
                  </a:cubicBezTo>
                  <a:cubicBezTo>
                    <a:pt x="21" y="231"/>
                    <a:pt x="21" y="231"/>
                    <a:pt x="22" y="231"/>
                  </a:cubicBezTo>
                  <a:cubicBezTo>
                    <a:pt x="22" y="231"/>
                    <a:pt x="22" y="232"/>
                    <a:pt x="22" y="232"/>
                  </a:cubicBezTo>
                  <a:cubicBezTo>
                    <a:pt x="19" y="237"/>
                    <a:pt x="19" y="237"/>
                    <a:pt x="19" y="237"/>
                  </a:cubicBezTo>
                  <a:cubicBezTo>
                    <a:pt x="34" y="237"/>
                    <a:pt x="34" y="237"/>
                    <a:pt x="34" y="237"/>
                  </a:cubicBezTo>
                  <a:cubicBezTo>
                    <a:pt x="35" y="237"/>
                    <a:pt x="35" y="237"/>
                    <a:pt x="35" y="238"/>
                  </a:cubicBezTo>
                  <a:cubicBezTo>
                    <a:pt x="35" y="238"/>
                    <a:pt x="35" y="238"/>
                    <a:pt x="35" y="238"/>
                  </a:cubicBezTo>
                  <a:cubicBezTo>
                    <a:pt x="35" y="238"/>
                    <a:pt x="35" y="238"/>
                    <a:pt x="35" y="238"/>
                  </a:cubicBezTo>
                  <a:close/>
                  <a:moveTo>
                    <a:pt x="86" y="247"/>
                  </a:moveTo>
                  <a:cubicBezTo>
                    <a:pt x="77" y="246"/>
                    <a:pt x="77" y="246"/>
                    <a:pt x="77" y="246"/>
                  </a:cubicBezTo>
                  <a:cubicBezTo>
                    <a:pt x="77" y="239"/>
                    <a:pt x="77" y="239"/>
                    <a:pt x="77" y="239"/>
                  </a:cubicBezTo>
                  <a:cubicBezTo>
                    <a:pt x="86" y="239"/>
                    <a:pt x="86" y="239"/>
                    <a:pt x="86" y="239"/>
                  </a:cubicBezTo>
                  <a:lnTo>
                    <a:pt x="86" y="247"/>
                  </a:lnTo>
                  <a:close/>
                  <a:moveTo>
                    <a:pt x="86" y="238"/>
                  </a:moveTo>
                  <a:cubicBezTo>
                    <a:pt x="77" y="238"/>
                    <a:pt x="77" y="238"/>
                    <a:pt x="77" y="238"/>
                  </a:cubicBezTo>
                  <a:cubicBezTo>
                    <a:pt x="77" y="231"/>
                    <a:pt x="77" y="231"/>
                    <a:pt x="77" y="231"/>
                  </a:cubicBezTo>
                  <a:cubicBezTo>
                    <a:pt x="86" y="230"/>
                    <a:pt x="86" y="230"/>
                    <a:pt x="86" y="230"/>
                  </a:cubicBezTo>
                  <a:lnTo>
                    <a:pt x="86" y="238"/>
                  </a:lnTo>
                  <a:close/>
                  <a:moveTo>
                    <a:pt x="98" y="249"/>
                  </a:moveTo>
                  <a:cubicBezTo>
                    <a:pt x="87" y="247"/>
                    <a:pt x="87" y="247"/>
                    <a:pt x="87" y="247"/>
                  </a:cubicBezTo>
                  <a:cubicBezTo>
                    <a:pt x="87" y="239"/>
                    <a:pt x="87" y="239"/>
                    <a:pt x="87" y="239"/>
                  </a:cubicBezTo>
                  <a:cubicBezTo>
                    <a:pt x="98" y="239"/>
                    <a:pt x="98" y="239"/>
                    <a:pt x="98" y="239"/>
                  </a:cubicBezTo>
                  <a:lnTo>
                    <a:pt x="98" y="249"/>
                  </a:lnTo>
                  <a:close/>
                  <a:moveTo>
                    <a:pt x="98" y="238"/>
                  </a:moveTo>
                  <a:cubicBezTo>
                    <a:pt x="87" y="238"/>
                    <a:pt x="87" y="238"/>
                    <a:pt x="87" y="238"/>
                  </a:cubicBezTo>
                  <a:cubicBezTo>
                    <a:pt x="87" y="230"/>
                    <a:pt x="87" y="230"/>
                    <a:pt x="87" y="230"/>
                  </a:cubicBezTo>
                  <a:cubicBezTo>
                    <a:pt x="98" y="229"/>
                    <a:pt x="98" y="229"/>
                    <a:pt x="98" y="229"/>
                  </a:cubicBezTo>
                  <a:lnTo>
                    <a:pt x="98" y="238"/>
                  </a:lnTo>
                  <a:close/>
                  <a:moveTo>
                    <a:pt x="153" y="241"/>
                  </a:moveTo>
                  <a:cubicBezTo>
                    <a:pt x="152" y="241"/>
                    <a:pt x="151" y="241"/>
                    <a:pt x="150" y="240"/>
                  </a:cubicBezTo>
                  <a:cubicBezTo>
                    <a:pt x="146" y="245"/>
                    <a:pt x="146" y="245"/>
                    <a:pt x="146" y="245"/>
                  </a:cubicBezTo>
                  <a:cubicBezTo>
                    <a:pt x="145" y="245"/>
                    <a:pt x="145" y="246"/>
                    <a:pt x="145" y="246"/>
                  </a:cubicBezTo>
                  <a:cubicBezTo>
                    <a:pt x="145" y="246"/>
                    <a:pt x="144" y="245"/>
                    <a:pt x="144" y="245"/>
                  </a:cubicBezTo>
                  <a:cubicBezTo>
                    <a:pt x="144" y="245"/>
                    <a:pt x="144" y="244"/>
                    <a:pt x="144" y="244"/>
                  </a:cubicBezTo>
                  <a:cubicBezTo>
                    <a:pt x="149" y="239"/>
                    <a:pt x="149" y="239"/>
                    <a:pt x="149" y="239"/>
                  </a:cubicBezTo>
                  <a:cubicBezTo>
                    <a:pt x="148" y="238"/>
                    <a:pt x="148" y="237"/>
                    <a:pt x="148" y="236"/>
                  </a:cubicBezTo>
                  <a:cubicBezTo>
                    <a:pt x="148" y="232"/>
                    <a:pt x="150" y="230"/>
                    <a:pt x="153" y="230"/>
                  </a:cubicBezTo>
                  <a:cubicBezTo>
                    <a:pt x="156" y="230"/>
                    <a:pt x="159" y="232"/>
                    <a:pt x="159" y="236"/>
                  </a:cubicBezTo>
                  <a:cubicBezTo>
                    <a:pt x="159" y="239"/>
                    <a:pt x="156" y="241"/>
                    <a:pt x="153" y="241"/>
                  </a:cubicBezTo>
                  <a:close/>
                  <a:moveTo>
                    <a:pt x="159" y="215"/>
                  </a:moveTo>
                  <a:cubicBezTo>
                    <a:pt x="17" y="215"/>
                    <a:pt x="17" y="215"/>
                    <a:pt x="17" y="215"/>
                  </a:cubicBezTo>
                  <a:cubicBezTo>
                    <a:pt x="17" y="18"/>
                    <a:pt x="17" y="18"/>
                    <a:pt x="17" y="18"/>
                  </a:cubicBezTo>
                  <a:cubicBezTo>
                    <a:pt x="159" y="18"/>
                    <a:pt x="159" y="18"/>
                    <a:pt x="159" y="18"/>
                  </a:cubicBezTo>
                  <a:lnTo>
                    <a:pt x="159" y="215"/>
                  </a:lnTo>
                  <a:close/>
                  <a:moveTo>
                    <a:pt x="157" y="236"/>
                  </a:moveTo>
                  <a:cubicBezTo>
                    <a:pt x="157" y="237"/>
                    <a:pt x="155" y="239"/>
                    <a:pt x="153" y="239"/>
                  </a:cubicBezTo>
                  <a:cubicBezTo>
                    <a:pt x="151" y="239"/>
                    <a:pt x="150" y="237"/>
                    <a:pt x="150" y="236"/>
                  </a:cubicBezTo>
                  <a:cubicBezTo>
                    <a:pt x="150" y="234"/>
                    <a:pt x="151" y="232"/>
                    <a:pt x="153" y="232"/>
                  </a:cubicBezTo>
                  <a:cubicBezTo>
                    <a:pt x="155" y="232"/>
                    <a:pt x="157" y="234"/>
                    <a:pt x="157" y="236"/>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nvGrpSpPr>
            <p:cNvPr id="136" name="Group 176"/>
            <p:cNvGrpSpPr/>
            <p:nvPr/>
          </p:nvGrpSpPr>
          <p:grpSpPr>
            <a:xfrm flipH="1">
              <a:off x="8605769" y="4012069"/>
              <a:ext cx="245626" cy="152966"/>
              <a:chOff x="8569475" y="3863142"/>
              <a:chExt cx="364264" cy="150323"/>
            </a:xfrm>
          </p:grpSpPr>
          <p:cxnSp>
            <p:nvCxnSpPr>
              <p:cNvPr id="153" name="Straight Connector 177"/>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78"/>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7" name="Straight Connector 179"/>
            <p:cNvCxnSpPr/>
            <p:nvPr/>
          </p:nvCxnSpPr>
          <p:spPr>
            <a:xfrm flipH="1" flipV="1">
              <a:off x="8719447" y="3988882"/>
              <a:ext cx="255494"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38" name="Group 180"/>
            <p:cNvGrpSpPr/>
            <p:nvPr/>
          </p:nvGrpSpPr>
          <p:grpSpPr>
            <a:xfrm>
              <a:off x="7611184" y="3993710"/>
              <a:ext cx="312490" cy="159582"/>
              <a:chOff x="8569475" y="3863142"/>
              <a:chExt cx="364264" cy="150323"/>
            </a:xfrm>
          </p:grpSpPr>
          <p:cxnSp>
            <p:nvCxnSpPr>
              <p:cNvPr id="151" name="Straight Connector 181"/>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82"/>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9" name="Straight Connector 183"/>
            <p:cNvCxnSpPr/>
            <p:nvPr/>
          </p:nvCxnSpPr>
          <p:spPr>
            <a:xfrm flipH="1" flipV="1">
              <a:off x="7325633" y="3978472"/>
              <a:ext cx="547673"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0" name="Freeform 20"/>
            <p:cNvSpPr>
              <a:spLocks noEditPoints="1"/>
            </p:cNvSpPr>
            <p:nvPr/>
          </p:nvSpPr>
          <p:spPr bwMode="black">
            <a:xfrm>
              <a:off x="9190836" y="3516423"/>
              <a:ext cx="591377" cy="41114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sp>
          <p:nvSpPr>
            <p:cNvPr id="141" name="Freeform 34"/>
            <p:cNvSpPr>
              <a:spLocks noEditPoints="1"/>
            </p:cNvSpPr>
            <p:nvPr/>
          </p:nvSpPr>
          <p:spPr bwMode="auto">
            <a:xfrm>
              <a:off x="10590048" y="3531626"/>
              <a:ext cx="261221" cy="395943"/>
            </a:xfrm>
            <a:custGeom>
              <a:avLst/>
              <a:gdLst>
                <a:gd name="T0" fmla="*/ 0 w 175"/>
                <a:gd name="T1" fmla="*/ 265 h 265"/>
                <a:gd name="T2" fmla="*/ 175 w 175"/>
                <a:gd name="T3" fmla="*/ 0 h 265"/>
                <a:gd name="T4" fmla="*/ 35 w 175"/>
                <a:gd name="T5" fmla="*/ 238 h 265"/>
                <a:gd name="T6" fmla="*/ 19 w 175"/>
                <a:gd name="T7" fmla="*/ 239 h 265"/>
                <a:gd name="T8" fmla="*/ 22 w 175"/>
                <a:gd name="T9" fmla="*/ 245 h 265"/>
                <a:gd name="T10" fmla="*/ 21 w 175"/>
                <a:gd name="T11" fmla="*/ 244 h 265"/>
                <a:gd name="T12" fmla="*/ 16 w 175"/>
                <a:gd name="T13" fmla="*/ 238 h 265"/>
                <a:gd name="T14" fmla="*/ 21 w 175"/>
                <a:gd name="T15" fmla="*/ 231 h 265"/>
                <a:gd name="T16" fmla="*/ 22 w 175"/>
                <a:gd name="T17" fmla="*/ 232 h 265"/>
                <a:gd name="T18" fmla="*/ 34 w 175"/>
                <a:gd name="T19" fmla="*/ 237 h 265"/>
                <a:gd name="T20" fmla="*/ 35 w 175"/>
                <a:gd name="T21" fmla="*/ 238 h 265"/>
                <a:gd name="T22" fmla="*/ 86 w 175"/>
                <a:gd name="T23" fmla="*/ 247 h 265"/>
                <a:gd name="T24" fmla="*/ 77 w 175"/>
                <a:gd name="T25" fmla="*/ 239 h 265"/>
                <a:gd name="T26" fmla="*/ 86 w 175"/>
                <a:gd name="T27" fmla="*/ 247 h 265"/>
                <a:gd name="T28" fmla="*/ 77 w 175"/>
                <a:gd name="T29" fmla="*/ 238 h 265"/>
                <a:gd name="T30" fmla="*/ 86 w 175"/>
                <a:gd name="T31" fmla="*/ 230 h 265"/>
                <a:gd name="T32" fmla="*/ 98 w 175"/>
                <a:gd name="T33" fmla="*/ 249 h 265"/>
                <a:gd name="T34" fmla="*/ 87 w 175"/>
                <a:gd name="T35" fmla="*/ 239 h 265"/>
                <a:gd name="T36" fmla="*/ 98 w 175"/>
                <a:gd name="T37" fmla="*/ 249 h 265"/>
                <a:gd name="T38" fmla="*/ 87 w 175"/>
                <a:gd name="T39" fmla="*/ 238 h 265"/>
                <a:gd name="T40" fmla="*/ 98 w 175"/>
                <a:gd name="T41" fmla="*/ 229 h 265"/>
                <a:gd name="T42" fmla="*/ 153 w 175"/>
                <a:gd name="T43" fmla="*/ 241 h 265"/>
                <a:gd name="T44" fmla="*/ 146 w 175"/>
                <a:gd name="T45" fmla="*/ 245 h 265"/>
                <a:gd name="T46" fmla="*/ 144 w 175"/>
                <a:gd name="T47" fmla="*/ 245 h 265"/>
                <a:gd name="T48" fmla="*/ 149 w 175"/>
                <a:gd name="T49" fmla="*/ 239 h 265"/>
                <a:gd name="T50" fmla="*/ 153 w 175"/>
                <a:gd name="T51" fmla="*/ 230 h 265"/>
                <a:gd name="T52" fmla="*/ 153 w 175"/>
                <a:gd name="T53" fmla="*/ 241 h 265"/>
                <a:gd name="T54" fmla="*/ 17 w 175"/>
                <a:gd name="T55" fmla="*/ 215 h 265"/>
                <a:gd name="T56" fmla="*/ 159 w 175"/>
                <a:gd name="T57" fmla="*/ 18 h 265"/>
                <a:gd name="T58" fmla="*/ 157 w 175"/>
                <a:gd name="T59" fmla="*/ 236 h 265"/>
                <a:gd name="T60" fmla="*/ 150 w 175"/>
                <a:gd name="T61" fmla="*/ 236 h 265"/>
                <a:gd name="T62" fmla="*/ 157 w 175"/>
                <a:gd name="T63" fmla="*/ 23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5" h="265">
                  <a:moveTo>
                    <a:pt x="0" y="0"/>
                  </a:moveTo>
                  <a:cubicBezTo>
                    <a:pt x="0" y="265"/>
                    <a:pt x="0" y="265"/>
                    <a:pt x="0" y="265"/>
                  </a:cubicBezTo>
                  <a:cubicBezTo>
                    <a:pt x="175" y="265"/>
                    <a:pt x="175" y="265"/>
                    <a:pt x="175" y="265"/>
                  </a:cubicBezTo>
                  <a:cubicBezTo>
                    <a:pt x="175" y="0"/>
                    <a:pt x="175" y="0"/>
                    <a:pt x="175" y="0"/>
                  </a:cubicBezTo>
                  <a:lnTo>
                    <a:pt x="0" y="0"/>
                  </a:lnTo>
                  <a:close/>
                  <a:moveTo>
                    <a:pt x="35" y="238"/>
                  </a:moveTo>
                  <a:cubicBezTo>
                    <a:pt x="35" y="238"/>
                    <a:pt x="35" y="239"/>
                    <a:pt x="34" y="239"/>
                  </a:cubicBezTo>
                  <a:cubicBezTo>
                    <a:pt x="19" y="239"/>
                    <a:pt x="19" y="239"/>
                    <a:pt x="19" y="239"/>
                  </a:cubicBezTo>
                  <a:cubicBezTo>
                    <a:pt x="22" y="243"/>
                    <a:pt x="22" y="243"/>
                    <a:pt x="22" y="243"/>
                  </a:cubicBezTo>
                  <a:cubicBezTo>
                    <a:pt x="22" y="244"/>
                    <a:pt x="22" y="244"/>
                    <a:pt x="22" y="245"/>
                  </a:cubicBezTo>
                  <a:cubicBezTo>
                    <a:pt x="22" y="245"/>
                    <a:pt x="22" y="245"/>
                    <a:pt x="21" y="245"/>
                  </a:cubicBezTo>
                  <a:cubicBezTo>
                    <a:pt x="21" y="245"/>
                    <a:pt x="21" y="245"/>
                    <a:pt x="21" y="244"/>
                  </a:cubicBezTo>
                  <a:cubicBezTo>
                    <a:pt x="16" y="239"/>
                    <a:pt x="16" y="239"/>
                    <a:pt x="16" y="239"/>
                  </a:cubicBezTo>
                  <a:cubicBezTo>
                    <a:pt x="16" y="238"/>
                    <a:pt x="16" y="238"/>
                    <a:pt x="16" y="238"/>
                  </a:cubicBezTo>
                  <a:cubicBezTo>
                    <a:pt x="16" y="237"/>
                    <a:pt x="16" y="237"/>
                    <a:pt x="16" y="237"/>
                  </a:cubicBezTo>
                  <a:cubicBezTo>
                    <a:pt x="21" y="231"/>
                    <a:pt x="21" y="231"/>
                    <a:pt x="21" y="231"/>
                  </a:cubicBezTo>
                  <a:cubicBezTo>
                    <a:pt x="21" y="231"/>
                    <a:pt x="21" y="231"/>
                    <a:pt x="22" y="231"/>
                  </a:cubicBezTo>
                  <a:cubicBezTo>
                    <a:pt x="22" y="231"/>
                    <a:pt x="22" y="232"/>
                    <a:pt x="22" y="232"/>
                  </a:cubicBezTo>
                  <a:cubicBezTo>
                    <a:pt x="19" y="237"/>
                    <a:pt x="19" y="237"/>
                    <a:pt x="19" y="237"/>
                  </a:cubicBezTo>
                  <a:cubicBezTo>
                    <a:pt x="34" y="237"/>
                    <a:pt x="34" y="237"/>
                    <a:pt x="34" y="237"/>
                  </a:cubicBezTo>
                  <a:cubicBezTo>
                    <a:pt x="35" y="237"/>
                    <a:pt x="35" y="237"/>
                    <a:pt x="35" y="238"/>
                  </a:cubicBezTo>
                  <a:cubicBezTo>
                    <a:pt x="35" y="238"/>
                    <a:pt x="35" y="238"/>
                    <a:pt x="35" y="238"/>
                  </a:cubicBezTo>
                  <a:cubicBezTo>
                    <a:pt x="35" y="238"/>
                    <a:pt x="35" y="238"/>
                    <a:pt x="35" y="238"/>
                  </a:cubicBezTo>
                  <a:close/>
                  <a:moveTo>
                    <a:pt x="86" y="247"/>
                  </a:moveTo>
                  <a:cubicBezTo>
                    <a:pt x="77" y="246"/>
                    <a:pt x="77" y="246"/>
                    <a:pt x="77" y="246"/>
                  </a:cubicBezTo>
                  <a:cubicBezTo>
                    <a:pt x="77" y="239"/>
                    <a:pt x="77" y="239"/>
                    <a:pt x="77" y="239"/>
                  </a:cubicBezTo>
                  <a:cubicBezTo>
                    <a:pt x="86" y="239"/>
                    <a:pt x="86" y="239"/>
                    <a:pt x="86" y="239"/>
                  </a:cubicBezTo>
                  <a:lnTo>
                    <a:pt x="86" y="247"/>
                  </a:lnTo>
                  <a:close/>
                  <a:moveTo>
                    <a:pt x="86" y="238"/>
                  </a:moveTo>
                  <a:cubicBezTo>
                    <a:pt x="77" y="238"/>
                    <a:pt x="77" y="238"/>
                    <a:pt x="77" y="238"/>
                  </a:cubicBezTo>
                  <a:cubicBezTo>
                    <a:pt x="77" y="231"/>
                    <a:pt x="77" y="231"/>
                    <a:pt x="77" y="231"/>
                  </a:cubicBezTo>
                  <a:cubicBezTo>
                    <a:pt x="86" y="230"/>
                    <a:pt x="86" y="230"/>
                    <a:pt x="86" y="230"/>
                  </a:cubicBezTo>
                  <a:lnTo>
                    <a:pt x="86" y="238"/>
                  </a:lnTo>
                  <a:close/>
                  <a:moveTo>
                    <a:pt x="98" y="249"/>
                  </a:moveTo>
                  <a:cubicBezTo>
                    <a:pt x="87" y="247"/>
                    <a:pt x="87" y="247"/>
                    <a:pt x="87" y="247"/>
                  </a:cubicBezTo>
                  <a:cubicBezTo>
                    <a:pt x="87" y="239"/>
                    <a:pt x="87" y="239"/>
                    <a:pt x="87" y="239"/>
                  </a:cubicBezTo>
                  <a:cubicBezTo>
                    <a:pt x="98" y="239"/>
                    <a:pt x="98" y="239"/>
                    <a:pt x="98" y="239"/>
                  </a:cubicBezTo>
                  <a:lnTo>
                    <a:pt x="98" y="249"/>
                  </a:lnTo>
                  <a:close/>
                  <a:moveTo>
                    <a:pt x="98" y="238"/>
                  </a:moveTo>
                  <a:cubicBezTo>
                    <a:pt x="87" y="238"/>
                    <a:pt x="87" y="238"/>
                    <a:pt x="87" y="238"/>
                  </a:cubicBezTo>
                  <a:cubicBezTo>
                    <a:pt x="87" y="230"/>
                    <a:pt x="87" y="230"/>
                    <a:pt x="87" y="230"/>
                  </a:cubicBezTo>
                  <a:cubicBezTo>
                    <a:pt x="98" y="229"/>
                    <a:pt x="98" y="229"/>
                    <a:pt x="98" y="229"/>
                  </a:cubicBezTo>
                  <a:lnTo>
                    <a:pt x="98" y="238"/>
                  </a:lnTo>
                  <a:close/>
                  <a:moveTo>
                    <a:pt x="153" y="241"/>
                  </a:moveTo>
                  <a:cubicBezTo>
                    <a:pt x="152" y="241"/>
                    <a:pt x="151" y="241"/>
                    <a:pt x="150" y="240"/>
                  </a:cubicBezTo>
                  <a:cubicBezTo>
                    <a:pt x="146" y="245"/>
                    <a:pt x="146" y="245"/>
                    <a:pt x="146" y="245"/>
                  </a:cubicBezTo>
                  <a:cubicBezTo>
                    <a:pt x="145" y="245"/>
                    <a:pt x="145" y="246"/>
                    <a:pt x="145" y="246"/>
                  </a:cubicBezTo>
                  <a:cubicBezTo>
                    <a:pt x="145" y="246"/>
                    <a:pt x="144" y="245"/>
                    <a:pt x="144" y="245"/>
                  </a:cubicBezTo>
                  <a:cubicBezTo>
                    <a:pt x="144" y="245"/>
                    <a:pt x="144" y="244"/>
                    <a:pt x="144" y="244"/>
                  </a:cubicBezTo>
                  <a:cubicBezTo>
                    <a:pt x="149" y="239"/>
                    <a:pt x="149" y="239"/>
                    <a:pt x="149" y="239"/>
                  </a:cubicBezTo>
                  <a:cubicBezTo>
                    <a:pt x="148" y="238"/>
                    <a:pt x="148" y="237"/>
                    <a:pt x="148" y="236"/>
                  </a:cubicBezTo>
                  <a:cubicBezTo>
                    <a:pt x="148" y="232"/>
                    <a:pt x="150" y="230"/>
                    <a:pt x="153" y="230"/>
                  </a:cubicBezTo>
                  <a:cubicBezTo>
                    <a:pt x="156" y="230"/>
                    <a:pt x="159" y="232"/>
                    <a:pt x="159" y="236"/>
                  </a:cubicBezTo>
                  <a:cubicBezTo>
                    <a:pt x="159" y="239"/>
                    <a:pt x="156" y="241"/>
                    <a:pt x="153" y="241"/>
                  </a:cubicBezTo>
                  <a:close/>
                  <a:moveTo>
                    <a:pt x="159" y="215"/>
                  </a:moveTo>
                  <a:cubicBezTo>
                    <a:pt x="17" y="215"/>
                    <a:pt x="17" y="215"/>
                    <a:pt x="17" y="215"/>
                  </a:cubicBezTo>
                  <a:cubicBezTo>
                    <a:pt x="17" y="18"/>
                    <a:pt x="17" y="18"/>
                    <a:pt x="17" y="18"/>
                  </a:cubicBezTo>
                  <a:cubicBezTo>
                    <a:pt x="159" y="18"/>
                    <a:pt x="159" y="18"/>
                    <a:pt x="159" y="18"/>
                  </a:cubicBezTo>
                  <a:lnTo>
                    <a:pt x="159" y="215"/>
                  </a:lnTo>
                  <a:close/>
                  <a:moveTo>
                    <a:pt x="157" y="236"/>
                  </a:moveTo>
                  <a:cubicBezTo>
                    <a:pt x="157" y="237"/>
                    <a:pt x="155" y="239"/>
                    <a:pt x="153" y="239"/>
                  </a:cubicBezTo>
                  <a:cubicBezTo>
                    <a:pt x="151" y="239"/>
                    <a:pt x="150" y="237"/>
                    <a:pt x="150" y="236"/>
                  </a:cubicBezTo>
                  <a:cubicBezTo>
                    <a:pt x="150" y="234"/>
                    <a:pt x="151" y="232"/>
                    <a:pt x="153" y="232"/>
                  </a:cubicBezTo>
                  <a:cubicBezTo>
                    <a:pt x="155" y="232"/>
                    <a:pt x="157" y="234"/>
                    <a:pt x="157" y="236"/>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grpSp>
          <p:nvGrpSpPr>
            <p:cNvPr id="142" name="Group 186"/>
            <p:cNvGrpSpPr/>
            <p:nvPr/>
          </p:nvGrpSpPr>
          <p:grpSpPr>
            <a:xfrm flipH="1">
              <a:off x="10481110" y="4011128"/>
              <a:ext cx="245626" cy="152966"/>
              <a:chOff x="8569475" y="3863142"/>
              <a:chExt cx="364264" cy="150323"/>
            </a:xfrm>
          </p:grpSpPr>
          <p:cxnSp>
            <p:nvCxnSpPr>
              <p:cNvPr id="149" name="Straight Connector 187"/>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88"/>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3" name="Straight Connector 189"/>
            <p:cNvCxnSpPr/>
            <p:nvPr/>
          </p:nvCxnSpPr>
          <p:spPr>
            <a:xfrm flipH="1" flipV="1">
              <a:off x="10594787" y="3987941"/>
              <a:ext cx="255494"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44" name="Group 190"/>
            <p:cNvGrpSpPr/>
            <p:nvPr/>
          </p:nvGrpSpPr>
          <p:grpSpPr>
            <a:xfrm>
              <a:off x="9486524" y="3992769"/>
              <a:ext cx="312490" cy="159582"/>
              <a:chOff x="8569475" y="3863142"/>
              <a:chExt cx="364264" cy="150323"/>
            </a:xfrm>
          </p:grpSpPr>
          <p:cxnSp>
            <p:nvCxnSpPr>
              <p:cNvPr id="147" name="Straight Connector 191"/>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92"/>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5" name="Straight Connector 193"/>
            <p:cNvCxnSpPr/>
            <p:nvPr/>
          </p:nvCxnSpPr>
          <p:spPr>
            <a:xfrm flipH="1" flipV="1">
              <a:off x="9200973" y="3977531"/>
              <a:ext cx="547673"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6" name="Freeform 194"/>
            <p:cNvSpPr>
              <a:spLocks noEditPoints="1"/>
            </p:cNvSpPr>
            <p:nvPr/>
          </p:nvSpPr>
          <p:spPr bwMode="black">
            <a:xfrm>
              <a:off x="9862710" y="3698546"/>
              <a:ext cx="594163" cy="67053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noFill/>
              </a:endParaRPr>
            </a:p>
          </p:txBody>
        </p:sp>
      </p:grpSp>
    </p:spTree>
    <p:extLst>
      <p:ext uri="{BB962C8B-B14F-4D97-AF65-F5344CB8AC3E}">
        <p14:creationId xmlns:p14="http://schemas.microsoft.com/office/powerpoint/2010/main" val="157539463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p:txBody>
          <a:bodyPr/>
          <a:lstStyle/>
          <a:p>
            <a:r>
              <a:rPr lang="de-DE" dirty="0" smtClean="0"/>
              <a:t>Architektur</a:t>
            </a:r>
          </a:p>
          <a:p>
            <a:endParaRPr lang="de-DE" dirty="0"/>
          </a:p>
        </p:txBody>
      </p:sp>
      <p:sp>
        <p:nvSpPr>
          <p:cNvPr id="47" name="Rectangle 242" hidden="1"/>
          <p:cNvSpPr/>
          <p:nvPr/>
        </p:nvSpPr>
        <p:spPr bwMode="auto">
          <a:xfrm>
            <a:off x="6096000" y="1321717"/>
            <a:ext cx="5956453" cy="32172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uppieren 2"/>
          <p:cNvGrpSpPr/>
          <p:nvPr/>
        </p:nvGrpSpPr>
        <p:grpSpPr>
          <a:xfrm>
            <a:off x="6096000" y="1385142"/>
            <a:ext cx="5970154" cy="4503263"/>
            <a:chOff x="6096000" y="1224501"/>
            <a:chExt cx="5970154" cy="4503263"/>
          </a:xfrm>
        </p:grpSpPr>
        <p:sp>
          <p:nvSpPr>
            <p:cNvPr id="99" name="Rectangle 242"/>
            <p:cNvSpPr/>
            <p:nvPr/>
          </p:nvSpPr>
          <p:spPr bwMode="auto">
            <a:xfrm>
              <a:off x="6096000" y="1224501"/>
              <a:ext cx="5970154" cy="45032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afik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3710" y="4124334"/>
              <a:ext cx="457264" cy="457264"/>
            </a:xfrm>
            <a:prstGeom prst="rect">
              <a:avLst/>
            </a:prstGeom>
          </p:spPr>
        </p:pic>
        <p:cxnSp>
          <p:nvCxnSpPr>
            <p:cNvPr id="98" name="Gewinkelte Verbindung 97"/>
            <p:cNvCxnSpPr/>
            <p:nvPr/>
          </p:nvCxnSpPr>
          <p:spPr>
            <a:xfrm rot="5400000" flipH="1" flipV="1">
              <a:off x="9238213" y="2628518"/>
              <a:ext cx="1084625" cy="754358"/>
            </a:xfrm>
            <a:prstGeom prst="bentConnector3">
              <a:avLst/>
            </a:prstGeom>
            <a:ln w="19050">
              <a:solidFill>
                <a:srgbClr val="0072C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Gewinkelte Verbindung 24"/>
            <p:cNvCxnSpPr/>
            <p:nvPr/>
          </p:nvCxnSpPr>
          <p:spPr>
            <a:xfrm rot="16200000" flipH="1">
              <a:off x="10429167" y="2626423"/>
              <a:ext cx="1084625" cy="754358"/>
            </a:xfrm>
            <a:prstGeom prst="bentConnector3">
              <a:avLst/>
            </a:prstGeom>
            <a:ln w="19050">
              <a:solidFill>
                <a:srgbClr val="EF3C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232"/>
            <p:cNvCxnSpPr/>
            <p:nvPr/>
          </p:nvCxnSpPr>
          <p:spPr>
            <a:xfrm flipV="1">
              <a:off x="10394723" y="2419408"/>
              <a:ext cx="1" cy="1821871"/>
            </a:xfrm>
            <a:prstGeom prst="line">
              <a:avLst/>
            </a:prstGeom>
            <a:ln w="19050">
              <a:solidFill>
                <a:srgbClr val="EF3C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115"/>
            <p:cNvCxnSpPr>
              <a:endCxn id="40" idx="3"/>
            </p:cNvCxnSpPr>
            <p:nvPr/>
          </p:nvCxnSpPr>
          <p:spPr>
            <a:xfrm flipH="1">
              <a:off x="9259958" y="2265942"/>
              <a:ext cx="1279688" cy="0"/>
            </a:xfrm>
            <a:prstGeom prst="line">
              <a:avLst/>
            </a:prstGeom>
            <a:ln w="19050">
              <a:solidFill>
                <a:srgbClr val="0072C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115"/>
            <p:cNvCxnSpPr/>
            <p:nvPr/>
          </p:nvCxnSpPr>
          <p:spPr>
            <a:xfrm flipH="1">
              <a:off x="9258761" y="1727599"/>
              <a:ext cx="1280885" cy="1"/>
            </a:xfrm>
            <a:prstGeom prst="line">
              <a:avLst/>
            </a:prstGeom>
            <a:ln w="19050">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 name="Freeform 18"/>
            <p:cNvSpPr>
              <a:spLocks noEditPoints="1"/>
            </p:cNvSpPr>
            <p:nvPr/>
          </p:nvSpPr>
          <p:spPr bwMode="black">
            <a:xfrm>
              <a:off x="7219562" y="3795993"/>
              <a:ext cx="261335" cy="31882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1">
                <a:lumMod val="75000"/>
                <a:lumOff val="2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0" tIns="41145" rIns="82290" bIns="41145" numCol="1" rtlCol="0" anchor="ctr" anchorCtr="0" compatLnSpc="1">
              <a:prstTxWarp prst="textNoShape">
                <a:avLst/>
              </a:prstTxWarp>
            </a:bodyPr>
            <a:lstStyle/>
            <a:p>
              <a:pPr defTabSz="740598"/>
              <a:endParaRPr lang="en-US" spc="-122">
                <a:solidFill>
                  <a:srgbClr val="000000">
                    <a:lumMod val="50000"/>
                  </a:srgbClr>
                </a:solidFill>
                <a:latin typeface="Segoe Light" pitchFamily="34" charset="0"/>
              </a:endParaRPr>
            </a:p>
          </p:txBody>
        </p:sp>
        <p:pic>
          <p:nvPicPr>
            <p:cNvPr id="50" name="Picture 2" descr="C:\Users\sigurdg\Desktop\Scalable.png"/>
            <p:cNvPicPr>
              <a:picLocks noChangeAspect="1" noChangeArrowheads="1"/>
            </p:cNvPicPr>
            <p:nvPr/>
          </p:nvPicPr>
          <p:blipFill>
            <a:blip r:embed="rId4" cstate="print">
              <a:duotone>
                <a:prstClr val="black"/>
                <a:schemeClr val="accent4">
                  <a:tint val="45000"/>
                  <a:satMod val="400000"/>
                </a:schemeClr>
              </a:duotone>
              <a:extLst/>
            </a:blip>
            <a:srcRect/>
            <a:stretch>
              <a:fillRect/>
            </a:stretch>
          </p:blipFill>
          <p:spPr bwMode="auto">
            <a:xfrm>
              <a:off x="7873003" y="3860853"/>
              <a:ext cx="274141" cy="253967"/>
            </a:xfrm>
            <a:prstGeom prst="rect">
              <a:avLst/>
            </a:prstGeom>
            <a:noFill/>
            <a:ln>
              <a:noFill/>
            </a:ln>
          </p:spPr>
        </p:pic>
        <p:sp>
          <p:nvSpPr>
            <p:cNvPr id="51" name="Freeform 39"/>
            <p:cNvSpPr>
              <a:spLocks/>
            </p:cNvSpPr>
            <p:nvPr/>
          </p:nvSpPr>
          <p:spPr bwMode="auto">
            <a:xfrm rot="10800000">
              <a:off x="6685453" y="3601419"/>
              <a:ext cx="1319583" cy="137141"/>
            </a:xfrm>
            <a:custGeom>
              <a:avLst/>
              <a:gdLst>
                <a:gd name="T0" fmla="*/ 355 w 355"/>
                <a:gd name="T1" fmla="*/ 0 h 119"/>
                <a:gd name="T2" fmla="*/ 355 w 355"/>
                <a:gd name="T3" fmla="*/ 119 h 119"/>
                <a:gd name="T4" fmla="*/ 0 w 355"/>
                <a:gd name="T5" fmla="*/ 119 h 119"/>
                <a:gd name="T6" fmla="*/ 0 w 355"/>
                <a:gd name="T7" fmla="*/ 0 h 119"/>
              </a:gdLst>
              <a:ahLst/>
              <a:cxnLst>
                <a:cxn ang="0">
                  <a:pos x="T0" y="T1"/>
                </a:cxn>
                <a:cxn ang="0">
                  <a:pos x="T2" y="T3"/>
                </a:cxn>
                <a:cxn ang="0">
                  <a:pos x="T4" y="T5"/>
                </a:cxn>
                <a:cxn ang="0">
                  <a:pos x="T6" y="T7"/>
                </a:cxn>
              </a:cxnLst>
              <a:rect l="0" t="0" r="r" b="b"/>
              <a:pathLst>
                <a:path w="355" h="119">
                  <a:moveTo>
                    <a:pt x="355" y="0"/>
                  </a:moveTo>
                  <a:lnTo>
                    <a:pt x="355" y="119"/>
                  </a:lnTo>
                  <a:lnTo>
                    <a:pt x="0" y="119"/>
                  </a:lnTo>
                  <a:lnTo>
                    <a:pt x="0" y="0"/>
                  </a:lnTo>
                </a:path>
              </a:pathLst>
            </a:cu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endParaRPr lang="en-US">
                <a:solidFill>
                  <a:srgbClr val="000000"/>
                </a:solidFill>
              </a:endParaRPr>
            </a:p>
          </p:txBody>
        </p:sp>
        <p:pic>
          <p:nvPicPr>
            <p:cNvPr id="53" name="Picture 47" descr="C:\Users\sakuu\Documents\Ballmer MGX 2011\Tile Icons\Calendar.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black">
            <a:xfrm>
              <a:off x="6536143" y="3860853"/>
              <a:ext cx="277514" cy="253967"/>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20"/>
            <p:cNvSpPr>
              <a:spLocks noEditPoints="1"/>
            </p:cNvSpPr>
            <p:nvPr/>
          </p:nvSpPr>
          <p:spPr bwMode="black">
            <a:xfrm>
              <a:off x="6552202" y="4707569"/>
              <a:ext cx="591377" cy="411146"/>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293" tIns="41147" rIns="82293" bIns="41147" numCol="1" anchor="t" anchorCtr="0" compatLnSpc="1">
              <a:prstTxWarp prst="textNoShape">
                <a:avLst/>
              </a:prstTxWarp>
            </a:bodyPr>
            <a:lstStyle/>
            <a:p>
              <a:pPr defTabSz="914367"/>
              <a:endParaRPr lang="en-US" sz="900" dirty="0">
                <a:solidFill>
                  <a:srgbClr val="FFFFFF"/>
                </a:solidFill>
              </a:endParaRPr>
            </a:p>
          </p:txBody>
        </p:sp>
        <p:grpSp>
          <p:nvGrpSpPr>
            <p:cNvPr id="81" name="Group 101"/>
            <p:cNvGrpSpPr/>
            <p:nvPr/>
          </p:nvGrpSpPr>
          <p:grpSpPr>
            <a:xfrm>
              <a:off x="6847890" y="5183915"/>
              <a:ext cx="312490" cy="159582"/>
              <a:chOff x="8569475" y="3863142"/>
              <a:chExt cx="364264" cy="150323"/>
            </a:xfrm>
          </p:grpSpPr>
          <p:cxnSp>
            <p:nvCxnSpPr>
              <p:cNvPr id="82" name="Straight Connector 102"/>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103"/>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84" name="Straight Connector 115"/>
            <p:cNvCxnSpPr/>
            <p:nvPr/>
          </p:nvCxnSpPr>
          <p:spPr>
            <a:xfrm flipH="1" flipV="1">
              <a:off x="6562339" y="5168677"/>
              <a:ext cx="547673" cy="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5" name="Freeform 121"/>
            <p:cNvSpPr>
              <a:spLocks noEditPoints="1"/>
            </p:cNvSpPr>
            <p:nvPr/>
          </p:nvSpPr>
          <p:spPr bwMode="black">
            <a:xfrm>
              <a:off x="7224076" y="4889692"/>
              <a:ext cx="594163" cy="67053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noFill/>
              </a:endParaRPr>
            </a:p>
          </p:txBody>
        </p:sp>
        <p:grpSp>
          <p:nvGrpSpPr>
            <p:cNvPr id="6" name="Gruppieren 5"/>
            <p:cNvGrpSpPr/>
            <p:nvPr/>
          </p:nvGrpSpPr>
          <p:grpSpPr>
            <a:xfrm>
              <a:off x="10913009" y="3391302"/>
              <a:ext cx="926814" cy="926814"/>
              <a:chOff x="7703769" y="-97570"/>
              <a:chExt cx="926814" cy="926814"/>
            </a:xfrm>
          </p:grpSpPr>
          <p:sp>
            <p:nvSpPr>
              <p:cNvPr id="103" name="Rectangle 2075"/>
              <p:cNvSpPr/>
              <p:nvPr/>
            </p:nvSpPr>
            <p:spPr bwMode="auto">
              <a:xfrm>
                <a:off x="7703769" y="-97570"/>
                <a:ext cx="926814" cy="926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04" name="Freeform 128"/>
              <p:cNvSpPr>
                <a:spLocks noChangeAspect="1"/>
              </p:cNvSpPr>
              <p:nvPr/>
            </p:nvSpPr>
            <p:spPr bwMode="white">
              <a:xfrm>
                <a:off x="7894614" y="124465"/>
                <a:ext cx="576631" cy="31838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 name="connsiteX0" fmla="*/ 7785 w 10005"/>
                  <a:gd name="connsiteY0" fmla="*/ 10000 h 10000"/>
                  <a:gd name="connsiteX1" fmla="*/ 1125 w 10005"/>
                  <a:gd name="connsiteY1" fmla="*/ 10000 h 10000"/>
                  <a:gd name="connsiteX2" fmla="*/ 5 w 10005"/>
                  <a:gd name="connsiteY2" fmla="*/ 7936 h 10000"/>
                  <a:gd name="connsiteX3" fmla="*/ 801 w 10005"/>
                  <a:gd name="connsiteY3" fmla="*/ 6157 h 10000"/>
                  <a:gd name="connsiteX4" fmla="*/ 2166 w 10005"/>
                  <a:gd name="connsiteY4" fmla="*/ 4128 h 10000"/>
                  <a:gd name="connsiteX5" fmla="*/ 4563 w 10005"/>
                  <a:gd name="connsiteY5" fmla="*/ 0 h 10000"/>
                  <a:gd name="connsiteX6" fmla="*/ 6744 w 10005"/>
                  <a:gd name="connsiteY6" fmla="*/ 2491 h 10000"/>
                  <a:gd name="connsiteX7" fmla="*/ 7785 w 10005"/>
                  <a:gd name="connsiteY7" fmla="*/ 1993 h 10000"/>
                  <a:gd name="connsiteX8" fmla="*/ 10005 w 10005"/>
                  <a:gd name="connsiteY8" fmla="*/ 6014 h 10000"/>
                  <a:gd name="connsiteX9" fmla="*/ 7785 w 10005"/>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5" h="10000">
                    <a:moveTo>
                      <a:pt x="7785" y="10000"/>
                    </a:moveTo>
                    <a:lnTo>
                      <a:pt x="1125" y="10000"/>
                    </a:lnTo>
                    <a:cubicBezTo>
                      <a:pt x="516" y="10000"/>
                      <a:pt x="59" y="8576"/>
                      <a:pt x="5" y="7936"/>
                    </a:cubicBezTo>
                    <a:cubicBezTo>
                      <a:pt x="-49" y="7296"/>
                      <a:pt x="310" y="6370"/>
                      <a:pt x="801" y="6157"/>
                    </a:cubicBezTo>
                    <a:cubicBezTo>
                      <a:pt x="547" y="3739"/>
                      <a:pt x="1577" y="4270"/>
                      <a:pt x="2166" y="4128"/>
                    </a:cubicBezTo>
                    <a:cubicBezTo>
                      <a:pt x="2225" y="1851"/>
                      <a:pt x="3286" y="0"/>
                      <a:pt x="4563" y="0"/>
                    </a:cubicBezTo>
                    <a:cubicBezTo>
                      <a:pt x="5506" y="0"/>
                      <a:pt x="6351" y="996"/>
                      <a:pt x="6744" y="2491"/>
                    </a:cubicBezTo>
                    <a:cubicBezTo>
                      <a:pt x="7058" y="2171"/>
                      <a:pt x="7412" y="1993"/>
                      <a:pt x="7785" y="1993"/>
                    </a:cubicBezTo>
                    <a:cubicBezTo>
                      <a:pt x="9003" y="1993"/>
                      <a:pt x="10005" y="3808"/>
                      <a:pt x="10005" y="6014"/>
                    </a:cubicBezTo>
                    <a:cubicBezTo>
                      <a:pt x="10005" y="8185"/>
                      <a:pt x="9003" y="10000"/>
                      <a:pt x="7785" y="10000"/>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563">
                  <a:defRPr/>
                </a:pPr>
                <a:endParaRPr lang="en-US" sz="1836" kern="0">
                  <a:solidFill>
                    <a:srgbClr val="000000"/>
                  </a:solidFill>
                </a:endParaRPr>
              </a:p>
            </p:txBody>
          </p:sp>
          <p:pic>
            <p:nvPicPr>
              <p:cNvPr id="105" name="Picture 218"/>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63594" y="547898"/>
                <a:ext cx="791599" cy="249979"/>
              </a:xfrm>
              <a:prstGeom prst="rect">
                <a:avLst/>
              </a:prstGeom>
            </p:spPr>
          </p:pic>
        </p:grpSp>
        <p:grpSp>
          <p:nvGrpSpPr>
            <p:cNvPr id="7" name="Gruppieren 6"/>
            <p:cNvGrpSpPr/>
            <p:nvPr/>
          </p:nvGrpSpPr>
          <p:grpSpPr>
            <a:xfrm>
              <a:off x="9931316" y="3392488"/>
              <a:ext cx="926814" cy="926814"/>
              <a:chOff x="9749774" y="-97570"/>
              <a:chExt cx="926814" cy="926814"/>
            </a:xfrm>
          </p:grpSpPr>
          <p:sp>
            <p:nvSpPr>
              <p:cNvPr id="106" name="Rectangle 223"/>
              <p:cNvSpPr/>
              <p:nvPr/>
            </p:nvSpPr>
            <p:spPr bwMode="auto">
              <a:xfrm>
                <a:off x="9749774" y="-97570"/>
                <a:ext cx="926814" cy="926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07" name="Picture 36" descr="C:\Users\sakuu\Documents\Ballmer WPC\AI\wor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black">
              <a:xfrm>
                <a:off x="10041238" y="-26282"/>
                <a:ext cx="304142" cy="485694"/>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0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6930" y="585242"/>
                <a:ext cx="782855" cy="157621"/>
              </a:xfrm>
              <a:prstGeom prst="rect">
                <a:avLst/>
              </a:prstGeom>
            </p:spPr>
          </p:pic>
        </p:grpSp>
        <p:sp>
          <p:nvSpPr>
            <p:cNvPr id="110" name="Rectangle 2075"/>
            <p:cNvSpPr/>
            <p:nvPr/>
          </p:nvSpPr>
          <p:spPr bwMode="auto">
            <a:xfrm>
              <a:off x="8932158" y="3391302"/>
              <a:ext cx="926814" cy="9268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2075"/>
            <p:cNvSpPr/>
            <p:nvPr/>
          </p:nvSpPr>
          <p:spPr bwMode="auto">
            <a:xfrm>
              <a:off x="7514745" y="1449872"/>
              <a:ext cx="1738134" cy="501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2075"/>
            <p:cNvSpPr/>
            <p:nvPr/>
          </p:nvSpPr>
          <p:spPr bwMode="auto">
            <a:xfrm>
              <a:off x="7521824" y="2014954"/>
              <a:ext cx="1738134" cy="5019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39730" y="1783688"/>
              <a:ext cx="457264" cy="457264"/>
            </a:xfrm>
            <a:prstGeom prst="rect">
              <a:avLst/>
            </a:prstGeom>
          </p:spPr>
        </p:pic>
        <p:grpSp>
          <p:nvGrpSpPr>
            <p:cNvPr id="15" name="Gruppieren 14"/>
            <p:cNvGrpSpPr/>
            <p:nvPr/>
          </p:nvGrpSpPr>
          <p:grpSpPr>
            <a:xfrm>
              <a:off x="9905481" y="1551547"/>
              <a:ext cx="926814" cy="926814"/>
              <a:chOff x="8339223" y="85807"/>
              <a:chExt cx="926814" cy="926814"/>
            </a:xfrm>
          </p:grpSpPr>
          <p:sp>
            <p:nvSpPr>
              <p:cNvPr id="59" name="Rectangle 2075"/>
              <p:cNvSpPr/>
              <p:nvPr/>
            </p:nvSpPr>
            <p:spPr bwMode="auto">
              <a:xfrm>
                <a:off x="8339223" y="85807"/>
                <a:ext cx="926814" cy="926814"/>
              </a:xfrm>
              <a:prstGeom prst="rect">
                <a:avLst/>
              </a:prstGeom>
              <a:solidFill>
                <a:srgbClr val="EF3C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fik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82657" y="234789"/>
                <a:ext cx="457264" cy="457264"/>
              </a:xfrm>
              <a:prstGeom prst="rect">
                <a:avLst/>
              </a:prstGeom>
            </p:spPr>
          </p:pic>
          <p:sp>
            <p:nvSpPr>
              <p:cNvPr id="12" name="Textfeld 11"/>
              <p:cNvSpPr txBox="1"/>
              <p:nvPr/>
            </p:nvSpPr>
            <p:spPr>
              <a:xfrm>
                <a:off x="8368483" y="746262"/>
                <a:ext cx="843646" cy="169277"/>
              </a:xfrm>
              <a:prstGeom prst="rect">
                <a:avLst/>
              </a:prstGeom>
              <a:noFill/>
            </p:spPr>
            <p:txBody>
              <a:bodyPr wrap="square" lIns="0" tIns="0" rIns="0" bIns="0" rtlCol="0">
                <a:spAutoFit/>
              </a:bodyPr>
              <a:lstStyle/>
              <a:p>
                <a:pPr algn="ctr"/>
                <a:r>
                  <a:rPr lang="de-DE" sz="1100" spc="-70" dirty="0" smtClean="0">
                    <a:solidFill>
                      <a:srgbClr val="FFFFFF"/>
                    </a:solidFill>
                  </a:rPr>
                  <a:t>Upload Center</a:t>
                </a:r>
              </a:p>
            </p:txBody>
          </p:sp>
          <p:pic>
            <p:nvPicPr>
              <p:cNvPr id="14" name="Grafik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5375" y="419555"/>
                <a:ext cx="252000" cy="252000"/>
              </a:xfrm>
              <a:prstGeom prst="rect">
                <a:avLst/>
              </a:prstGeom>
            </p:spPr>
          </p:pic>
        </p:grpSp>
        <p:pic>
          <p:nvPicPr>
            <p:cNvPr id="16" name="Grafik 15"/>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82188" y="4124334"/>
              <a:ext cx="457264" cy="457264"/>
            </a:xfrm>
            <a:prstGeom prst="rect">
              <a:avLst/>
            </a:prstGeom>
          </p:spPr>
        </p:pic>
        <p:pic>
          <p:nvPicPr>
            <p:cNvPr id="17" name="Grafik 16"/>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4341" y="4136941"/>
              <a:ext cx="457264" cy="457264"/>
            </a:xfrm>
            <a:prstGeom prst="rect">
              <a:avLst/>
            </a:prstGeom>
          </p:spPr>
        </p:pic>
        <p:pic>
          <p:nvPicPr>
            <p:cNvPr id="18" name="Grafik 17"/>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26493" y="4143613"/>
              <a:ext cx="457264" cy="457264"/>
            </a:xfrm>
            <a:prstGeom prst="rect">
              <a:avLst/>
            </a:prstGeom>
          </p:spPr>
        </p:pic>
        <p:grpSp>
          <p:nvGrpSpPr>
            <p:cNvPr id="76" name="Group 101"/>
            <p:cNvGrpSpPr/>
            <p:nvPr/>
          </p:nvGrpSpPr>
          <p:grpSpPr>
            <a:xfrm rot="5400000">
              <a:off x="6767791" y="2868118"/>
              <a:ext cx="1307019" cy="159582"/>
              <a:chOff x="8569475" y="3863142"/>
              <a:chExt cx="364264" cy="150323"/>
            </a:xfrm>
          </p:grpSpPr>
          <p:cxnSp>
            <p:nvCxnSpPr>
              <p:cNvPr id="77" name="Straight Connector 102"/>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103"/>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101"/>
            <p:cNvGrpSpPr/>
            <p:nvPr/>
          </p:nvGrpSpPr>
          <p:grpSpPr>
            <a:xfrm rot="5400000">
              <a:off x="7118852" y="1923184"/>
              <a:ext cx="604891" cy="159582"/>
              <a:chOff x="8569475" y="3863142"/>
              <a:chExt cx="364264" cy="150323"/>
            </a:xfrm>
          </p:grpSpPr>
          <p:cxnSp>
            <p:nvCxnSpPr>
              <p:cNvPr id="80" name="Straight Connector 102"/>
              <p:cNvCxnSpPr/>
              <p:nvPr/>
            </p:nvCxnSpPr>
            <p:spPr>
              <a:xfrm flipV="1">
                <a:off x="8569475" y="3863142"/>
                <a:ext cx="0" cy="150322"/>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103"/>
              <p:cNvCxnSpPr/>
              <p:nvPr/>
            </p:nvCxnSpPr>
            <p:spPr>
              <a:xfrm rot="16200000" flipV="1">
                <a:off x="8753679" y="3833404"/>
                <a:ext cx="0" cy="360121"/>
              </a:xfrm>
              <a:prstGeom prst="line">
                <a:avLst/>
              </a:prstGeom>
              <a:ln w="19050">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101" name="Grafik 10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00282" y="2889431"/>
              <a:ext cx="457264" cy="457264"/>
            </a:xfrm>
            <a:prstGeom prst="rect">
              <a:avLst/>
            </a:prstGeom>
          </p:spPr>
        </p:pic>
        <p:cxnSp>
          <p:nvCxnSpPr>
            <p:cNvPr id="45" name="Gerade Verbindung mit Pfeil 44"/>
            <p:cNvCxnSpPr>
              <a:stCxn id="59" idx="3"/>
              <a:endCxn id="10" idx="1"/>
            </p:cNvCxnSpPr>
            <p:nvPr/>
          </p:nvCxnSpPr>
          <p:spPr>
            <a:xfrm flipV="1">
              <a:off x="10832295" y="2012320"/>
              <a:ext cx="407435" cy="2634"/>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pic>
          <p:nvPicPr>
            <p:cNvPr id="11" name="Grafik 1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919426" y="4037727"/>
              <a:ext cx="893381" cy="281575"/>
            </a:xfrm>
            <a:prstGeom prst="rect">
              <a:avLst/>
            </a:prstGeom>
          </p:spPr>
        </p:pic>
        <p:pic>
          <p:nvPicPr>
            <p:cNvPr id="13" name="Grafik 1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89091" y="1412593"/>
              <a:ext cx="1545663" cy="604079"/>
            </a:xfrm>
            <a:prstGeom prst="rect">
              <a:avLst/>
            </a:prstGeom>
          </p:spPr>
        </p:pic>
        <p:pic>
          <p:nvPicPr>
            <p:cNvPr id="60" name="Grafik 5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578269" y="2006415"/>
              <a:ext cx="1624638" cy="512052"/>
            </a:xfrm>
            <a:prstGeom prst="rect">
              <a:avLst/>
            </a:prstGeom>
          </p:spPr>
        </p:pic>
      </p:grpSp>
    </p:spTree>
    <p:extLst>
      <p:ext uri="{BB962C8B-B14F-4D97-AF65-F5344CB8AC3E}">
        <p14:creationId xmlns:p14="http://schemas.microsoft.com/office/powerpoint/2010/main" val="14231000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
          </p:nvPr>
        </p:nvSpPr>
        <p:spPr/>
        <p:txBody>
          <a:bodyPr/>
          <a:lstStyle/>
          <a:p>
            <a:r>
              <a:rPr lang="en-US" dirty="0" smtClean="0"/>
              <a:t>Limits </a:t>
            </a:r>
            <a:r>
              <a:rPr lang="en-US" dirty="0"/>
              <a:t>SharePoint </a:t>
            </a:r>
            <a:r>
              <a:rPr lang="en-US" dirty="0" smtClean="0"/>
              <a:t>(Online)</a:t>
            </a:r>
            <a:endParaRPr lang="en-US" dirty="0"/>
          </a:p>
          <a:p>
            <a:endParaRPr lang="en-US" dirty="0"/>
          </a:p>
        </p:txBody>
      </p:sp>
      <p:sp>
        <p:nvSpPr>
          <p:cNvPr id="3" name="Inhaltsplatzhalter 2"/>
          <p:cNvSpPr>
            <a:spLocks noGrp="1"/>
          </p:cNvSpPr>
          <p:nvPr>
            <p:ph sz="quarter" idx="4"/>
          </p:nvPr>
        </p:nvSpPr>
        <p:spPr>
          <a:xfrm>
            <a:off x="6189762" y="1681907"/>
            <a:ext cx="5486169" cy="3391898"/>
          </a:xfrm>
        </p:spPr>
        <p:txBody>
          <a:bodyPr/>
          <a:lstStyle/>
          <a:p>
            <a:pPr marL="342900" indent="-342900">
              <a:buFont typeface="Arial" panose="020B0604020202020204" pitchFamily="34" charset="0"/>
              <a:buChar char="•"/>
            </a:pPr>
            <a:r>
              <a:rPr lang="en-US" dirty="0" smtClean="0"/>
              <a:t>20000 Elements per view, folder oder query</a:t>
            </a:r>
          </a:p>
          <a:p>
            <a:pPr marL="342900" indent="-342900">
              <a:buFont typeface="Arial" panose="020B0604020202020204" pitchFamily="34" charset="0"/>
              <a:buChar char="•"/>
            </a:pPr>
            <a:r>
              <a:rPr lang="en-US" dirty="0" smtClean="0"/>
              <a:t>5000 Elements in SharePoint Team-sites</a:t>
            </a:r>
          </a:p>
          <a:p>
            <a:pPr marL="342900" indent="-342900">
              <a:buFont typeface="Arial" panose="020B0604020202020204" pitchFamily="34" charset="0"/>
              <a:buChar char="•"/>
            </a:pPr>
            <a:r>
              <a:rPr lang="en-US" b="1" dirty="0" smtClean="0"/>
              <a:t>20000 </a:t>
            </a:r>
            <a:r>
              <a:rPr lang="en-US" dirty="0" smtClean="0"/>
              <a:t>Elements in Personal Sites</a:t>
            </a:r>
          </a:p>
          <a:p>
            <a:pPr marL="342900" indent="-342900">
              <a:buFont typeface="Arial" panose="020B0604020202020204" pitchFamily="34" charset="0"/>
              <a:buChar char="•"/>
            </a:pPr>
            <a:r>
              <a:rPr lang="en-US" dirty="0" smtClean="0"/>
              <a:t>5 Million Element in one Library</a:t>
            </a:r>
          </a:p>
          <a:p>
            <a:pPr marL="342900" indent="-342900">
              <a:buFont typeface="Arial" panose="020B0604020202020204" pitchFamily="34" charset="0"/>
              <a:buChar char="•"/>
            </a:pPr>
            <a:r>
              <a:rPr lang="en-US" dirty="0" smtClean="0"/>
              <a:t>Filename: 256 characters</a:t>
            </a:r>
          </a:p>
          <a:p>
            <a:pPr marL="342900" indent="-342900">
              <a:buFont typeface="Arial" panose="020B0604020202020204" pitchFamily="34" charset="0"/>
              <a:buChar char="•"/>
            </a:pPr>
            <a:r>
              <a:rPr lang="en-US" dirty="0" smtClean="0"/>
              <a:t>Not valid characters # and % </a:t>
            </a:r>
          </a:p>
          <a:p>
            <a:pPr lvl="1"/>
            <a:endParaRPr lang="en-US" dirty="0"/>
          </a:p>
        </p:txBody>
      </p:sp>
      <p:sp>
        <p:nvSpPr>
          <p:cNvPr id="4" name="Rechteck 3"/>
          <p:cNvSpPr/>
          <p:nvPr/>
        </p:nvSpPr>
        <p:spPr>
          <a:xfrm>
            <a:off x="6335485" y="5849035"/>
            <a:ext cx="5059059" cy="923330"/>
          </a:xfrm>
          <a:prstGeom prst="rect">
            <a:avLst/>
          </a:prstGeom>
        </p:spPr>
        <p:txBody>
          <a:bodyPr wrap="square">
            <a:spAutoFit/>
          </a:bodyPr>
          <a:lstStyle/>
          <a:p>
            <a:r>
              <a:rPr lang="en-US" dirty="0">
                <a:solidFill>
                  <a:srgbClr val="000000"/>
                </a:solidFill>
              </a:rPr>
              <a:t>Microsoft KB 2933738 </a:t>
            </a:r>
            <a:r>
              <a:rPr lang="en-US" dirty="0" smtClean="0">
                <a:solidFill>
                  <a:srgbClr val="000000"/>
                </a:solidFill>
                <a:hlinkClick r:id="rId3"/>
              </a:rPr>
              <a:t>http</a:t>
            </a:r>
            <a:r>
              <a:rPr lang="en-US" dirty="0">
                <a:solidFill>
                  <a:srgbClr val="000000"/>
                </a:solidFill>
                <a:hlinkClick r:id="rId3"/>
              </a:rPr>
              <a:t>://</a:t>
            </a:r>
            <a:r>
              <a:rPr lang="en-US" dirty="0" smtClean="0">
                <a:solidFill>
                  <a:srgbClr val="000000"/>
                </a:solidFill>
                <a:hlinkClick r:id="rId3"/>
              </a:rPr>
              <a:t>bit.ly/1ATNAQb</a:t>
            </a:r>
            <a:r>
              <a:rPr lang="en-US" dirty="0" smtClean="0">
                <a:solidFill>
                  <a:srgbClr val="000000"/>
                </a:solidFill>
              </a:rPr>
              <a:t> </a:t>
            </a:r>
            <a:endParaRPr lang="en-US" dirty="0">
              <a:solidFill>
                <a:srgbClr val="000000"/>
              </a:solidFill>
            </a:endParaRPr>
          </a:p>
          <a:p>
            <a:r>
              <a:rPr lang="en-US" dirty="0" smtClean="0">
                <a:solidFill>
                  <a:srgbClr val="000000"/>
                </a:solidFill>
              </a:rPr>
              <a:t>TechNet</a:t>
            </a:r>
            <a:r>
              <a:rPr lang="en-US" dirty="0">
                <a:solidFill>
                  <a:srgbClr val="000000"/>
                </a:solidFill>
              </a:rPr>
              <a:t>: </a:t>
            </a:r>
            <a:r>
              <a:rPr lang="en-US" dirty="0">
                <a:solidFill>
                  <a:srgbClr val="000000"/>
                </a:solidFill>
                <a:hlinkClick r:id="rId4"/>
              </a:rPr>
              <a:t>http://</a:t>
            </a:r>
            <a:r>
              <a:rPr lang="en-US" dirty="0" smtClean="0">
                <a:solidFill>
                  <a:srgbClr val="000000"/>
                </a:solidFill>
                <a:hlinkClick r:id="rId4"/>
              </a:rPr>
              <a:t>bit.ly/1cSk4Hq</a:t>
            </a:r>
            <a:r>
              <a:rPr lang="en-US" dirty="0" smtClean="0">
                <a:solidFill>
                  <a:srgbClr val="000000"/>
                </a:solidFill>
              </a:rPr>
              <a:t> </a:t>
            </a:r>
            <a:br>
              <a:rPr lang="en-US" dirty="0" smtClean="0">
                <a:solidFill>
                  <a:srgbClr val="000000"/>
                </a:solidFill>
              </a:rPr>
            </a:br>
            <a:r>
              <a:rPr lang="en-US" dirty="0">
                <a:solidFill>
                  <a:srgbClr val="000000"/>
                </a:solidFill>
              </a:rPr>
              <a:t>Microsoft Office: </a:t>
            </a:r>
            <a:r>
              <a:rPr lang="en-US" dirty="0">
                <a:solidFill>
                  <a:srgbClr val="000000"/>
                </a:solidFill>
                <a:hlinkClick r:id="rId5"/>
              </a:rPr>
              <a:t>http://</a:t>
            </a:r>
            <a:r>
              <a:rPr lang="en-US" dirty="0" smtClean="0">
                <a:solidFill>
                  <a:srgbClr val="000000"/>
                </a:solidFill>
                <a:hlinkClick r:id="rId5"/>
              </a:rPr>
              <a:t>bit.ly/1dwpzjC</a:t>
            </a:r>
            <a:endParaRPr lang="en-US" dirty="0" smtClean="0">
              <a:solidFill>
                <a:srgbClr val="000000"/>
              </a:solidFill>
            </a:endParaRPr>
          </a:p>
        </p:txBody>
      </p:sp>
      <p:pic>
        <p:nvPicPr>
          <p:cNvPr id="5" name="Picture 2" descr="C:\Users\HBrender\AppData\Local\Temp\SNAGHTML9fee4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835" y="2066459"/>
            <a:ext cx="4349745" cy="4808524"/>
          </a:xfrm>
          <a:prstGeom prst="rect">
            <a:avLst/>
          </a:prstGeom>
          <a:noFill/>
          <a:extLst>
            <a:ext uri="{909E8E84-426E-40DD-AFC4-6F175D3DCCD1}">
              <a14:hiddenFill xmlns:a14="http://schemas.microsoft.com/office/drawing/2010/main">
                <a:solidFill>
                  <a:srgbClr val="FFFFFF"/>
                </a:solidFill>
              </a14:hiddenFill>
            </a:ext>
          </a:extLst>
        </p:spPr>
      </p:pic>
      <p:sp>
        <p:nvSpPr>
          <p:cNvPr id="8" name="Wolkenförmige Legende 7"/>
          <p:cNvSpPr/>
          <p:nvPr/>
        </p:nvSpPr>
        <p:spPr bwMode="auto">
          <a:xfrm>
            <a:off x="7259444" y="98505"/>
            <a:ext cx="4315522" cy="1349297"/>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de-DE" sz="2200" dirty="0" smtClean="0">
                <a:gradFill>
                  <a:gsLst>
                    <a:gs pos="0">
                      <a:srgbClr val="FFFFFF"/>
                    </a:gs>
                    <a:gs pos="100000">
                      <a:srgbClr val="FFFFFF"/>
                    </a:gs>
                  </a:gsLst>
                  <a:lin ang="5400000" scaled="0"/>
                </a:gradFill>
                <a:ea typeface="Segoe UI" pitchFamily="34" charset="0"/>
                <a:cs typeface="Segoe UI" pitchFamily="34" charset="0"/>
              </a:rPr>
              <a:t>Synchronisation mit Groove</a:t>
            </a:r>
          </a:p>
        </p:txBody>
      </p:sp>
    </p:spTree>
    <p:extLst>
      <p:ext uri="{BB962C8B-B14F-4D97-AF65-F5344CB8AC3E}">
        <p14:creationId xmlns:p14="http://schemas.microsoft.com/office/powerpoint/2010/main" val="2571194739"/>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BitTitan Titles">
  <a:themeElements>
    <a:clrScheme name="BitTitan">
      <a:dk1>
        <a:sysClr val="windowText" lastClr="000000"/>
      </a:dk1>
      <a:lt1>
        <a:sysClr val="window" lastClr="FFFFFF"/>
      </a:lt1>
      <a:dk2>
        <a:srgbClr val="323947"/>
      </a:dk2>
      <a:lt2>
        <a:srgbClr val="F3F3F3"/>
      </a:lt2>
      <a:accent1>
        <a:srgbClr val="5C0000"/>
      </a:accent1>
      <a:accent2>
        <a:srgbClr val="A61210"/>
      </a:accent2>
      <a:accent3>
        <a:srgbClr val="2A4A1D"/>
      </a:accent3>
      <a:accent4>
        <a:srgbClr val="6E9628"/>
      </a:accent4>
      <a:accent5>
        <a:srgbClr val="002440"/>
      </a:accent5>
      <a:accent6>
        <a:srgbClr val="005A91"/>
      </a:accent6>
      <a:hlink>
        <a:srgbClr val="7F7F7F"/>
      </a:hlink>
      <a:folHlink>
        <a:srgbClr val="000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tTitan Template v2.potx" id="{404ABC0F-1FDC-4E7C-9340-5F9D24BE4ACC}" vid="{52AE2F21-65E7-4D3E-8767-C65935810A7C}"/>
    </a:ext>
  </a:extLst>
</a:theme>
</file>

<file path=ppt/theme/theme10.xml><?xml version="1.0" encoding="utf-8"?>
<a:theme xmlns:a="http://schemas.openxmlformats.org/drawingml/2006/main" name="5_Office_Template_16x9_WHITE">
  <a:themeElements>
    <a:clrScheme name="Custom 8">
      <a:dk1>
        <a:srgbClr val="000000"/>
      </a:dk1>
      <a:lt1>
        <a:srgbClr val="FFFFFF"/>
      </a:lt1>
      <a:dk2>
        <a:srgbClr val="EB3C00"/>
      </a:dk2>
      <a:lt2>
        <a:srgbClr val="797A7D"/>
      </a:lt2>
      <a:accent1>
        <a:srgbClr val="0070C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1.xml><?xml version="1.0" encoding="utf-8"?>
<a:theme xmlns:a="http://schemas.openxmlformats.org/drawingml/2006/main" name="SharePoint 15">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harePoint 15" id="{8DA284B3-37D4-4655-81A0-0012C769CC28}" vid="{24B356E4-172F-4823-A434-2D7B9EF63B99}"/>
    </a:ext>
  </a:extLst>
</a:theme>
</file>

<file path=ppt/theme/theme12.xml><?xml version="1.0" encoding="utf-8"?>
<a:theme xmlns:a="http://schemas.openxmlformats.org/drawingml/2006/main" name="1_Products">
  <a:themeElements>
    <a:clrScheme name="BitTitan">
      <a:dk1>
        <a:sysClr val="windowText" lastClr="000000"/>
      </a:dk1>
      <a:lt1>
        <a:sysClr val="window" lastClr="FFFFFF"/>
      </a:lt1>
      <a:dk2>
        <a:srgbClr val="323947"/>
      </a:dk2>
      <a:lt2>
        <a:srgbClr val="F3F3F3"/>
      </a:lt2>
      <a:accent1>
        <a:srgbClr val="5C0000"/>
      </a:accent1>
      <a:accent2>
        <a:srgbClr val="A61210"/>
      </a:accent2>
      <a:accent3>
        <a:srgbClr val="2A4A1D"/>
      </a:accent3>
      <a:accent4>
        <a:srgbClr val="6E9628"/>
      </a:accent4>
      <a:accent5>
        <a:srgbClr val="002440"/>
      </a:accent5>
      <a:accent6>
        <a:srgbClr val="005A91"/>
      </a:accent6>
      <a:hlink>
        <a:srgbClr val="7F7F7F"/>
      </a:hlink>
      <a:folHlink>
        <a:srgbClr val="000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tTitan Template v2.potx" id="{404ABC0F-1FDC-4E7C-9340-5F9D24BE4ACC}" vid="{6BD2114F-C636-4918-9469-D21322AB14B7}"/>
    </a:ext>
  </a:extLst>
</a:theme>
</file>

<file path=ppt/theme/theme13.xml><?xml version="1.0" encoding="utf-8"?>
<a:theme xmlns:a="http://schemas.openxmlformats.org/drawingml/2006/main" name="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14.xml><?xml version="1.0" encoding="utf-8"?>
<a:theme xmlns:a="http://schemas.openxmlformats.org/drawingml/2006/main" name="1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15.xml><?xml version="1.0" encoding="utf-8"?>
<a:theme xmlns:a="http://schemas.openxmlformats.org/drawingml/2006/main" name="2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16.xml><?xml version="1.0" encoding="utf-8"?>
<a:theme xmlns:a="http://schemas.openxmlformats.org/drawingml/2006/main" name="3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17.xml><?xml version="1.0" encoding="utf-8"?>
<a:theme xmlns:a="http://schemas.openxmlformats.org/drawingml/2006/main" name="4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18.xml><?xml version="1.0" encoding="utf-8"?>
<a:theme xmlns:a="http://schemas.openxmlformats.org/drawingml/2006/main" name="5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19.xml><?xml version="1.0" encoding="utf-8"?>
<a:theme xmlns:a="http://schemas.openxmlformats.org/drawingml/2006/main" name="6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Products">
  <a:themeElements>
    <a:clrScheme name="BitTitan">
      <a:dk1>
        <a:sysClr val="windowText" lastClr="000000"/>
      </a:dk1>
      <a:lt1>
        <a:sysClr val="window" lastClr="FFFFFF"/>
      </a:lt1>
      <a:dk2>
        <a:srgbClr val="323947"/>
      </a:dk2>
      <a:lt2>
        <a:srgbClr val="F3F3F3"/>
      </a:lt2>
      <a:accent1>
        <a:srgbClr val="5C0000"/>
      </a:accent1>
      <a:accent2>
        <a:srgbClr val="A61210"/>
      </a:accent2>
      <a:accent3>
        <a:srgbClr val="2A4A1D"/>
      </a:accent3>
      <a:accent4>
        <a:srgbClr val="6E9628"/>
      </a:accent4>
      <a:accent5>
        <a:srgbClr val="002440"/>
      </a:accent5>
      <a:accent6>
        <a:srgbClr val="005A91"/>
      </a:accent6>
      <a:hlink>
        <a:srgbClr val="7F7F7F"/>
      </a:hlink>
      <a:folHlink>
        <a:srgbClr val="000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tTitan Template v2.potx" id="{404ABC0F-1FDC-4E7C-9340-5F9D24BE4ACC}" vid="{6BD2114F-C636-4918-9469-D21322AB14B7}"/>
    </a:ext>
  </a:extLst>
</a:theme>
</file>

<file path=ppt/theme/theme20.xml><?xml version="1.0" encoding="utf-8"?>
<a:theme xmlns:a="http://schemas.openxmlformats.org/drawingml/2006/main" name="7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1.xml><?xml version="1.0" encoding="utf-8"?>
<a:theme xmlns:a="http://schemas.openxmlformats.org/drawingml/2006/main" name="8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2.xml><?xml version="1.0" encoding="utf-8"?>
<a:theme xmlns:a="http://schemas.openxmlformats.org/drawingml/2006/main" name="9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3.xml><?xml version="1.0" encoding="utf-8"?>
<a:theme xmlns:a="http://schemas.openxmlformats.org/drawingml/2006/main" name="10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4.xml><?xml version="1.0" encoding="utf-8"?>
<a:theme xmlns:a="http://schemas.openxmlformats.org/drawingml/2006/main" name="11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5.xml><?xml version="1.0" encoding="utf-8"?>
<a:theme xmlns:a="http://schemas.openxmlformats.org/drawingml/2006/main" name="12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6.xml><?xml version="1.0" encoding="utf-8"?>
<a:theme xmlns:a="http://schemas.openxmlformats.org/drawingml/2006/main" name="13_5-30055_SharePoint Template 2012 - 16x9 - White Background">
  <a:themeElements>
    <a:clrScheme name="Custom 5">
      <a:dk1>
        <a:srgbClr val="000000"/>
      </a:dk1>
      <a:lt1>
        <a:srgbClr val="FFFFFF"/>
      </a:lt1>
      <a:dk2>
        <a:srgbClr val="2A6CBE"/>
      </a:dk2>
      <a:lt2>
        <a:srgbClr val="393939"/>
      </a:lt2>
      <a:accent1>
        <a:srgbClr val="2A6CBE"/>
      </a:accent1>
      <a:accent2>
        <a:srgbClr val="0099FF"/>
      </a:accent2>
      <a:accent3>
        <a:srgbClr val="00B0F0"/>
      </a:accent3>
      <a:accent4>
        <a:srgbClr val="505050"/>
      </a:accent4>
      <a:accent5>
        <a:srgbClr val="E6E6E6"/>
      </a:accent5>
      <a:accent6>
        <a:srgbClr val="2A6CBE"/>
      </a:accent6>
      <a:hlink>
        <a:srgbClr val="91BCE3"/>
      </a:hlink>
      <a:folHlink>
        <a:srgbClr val="0099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itTitan Light">
  <a:themeElements>
    <a:clrScheme name="BitTitan">
      <a:dk1>
        <a:sysClr val="windowText" lastClr="000000"/>
      </a:dk1>
      <a:lt1>
        <a:sysClr val="window" lastClr="FFFFFF"/>
      </a:lt1>
      <a:dk2>
        <a:srgbClr val="323947"/>
      </a:dk2>
      <a:lt2>
        <a:srgbClr val="F3F3F3"/>
      </a:lt2>
      <a:accent1>
        <a:srgbClr val="5C0000"/>
      </a:accent1>
      <a:accent2>
        <a:srgbClr val="A61210"/>
      </a:accent2>
      <a:accent3>
        <a:srgbClr val="2A4A1D"/>
      </a:accent3>
      <a:accent4>
        <a:srgbClr val="6E9628"/>
      </a:accent4>
      <a:accent5>
        <a:srgbClr val="002440"/>
      </a:accent5>
      <a:accent6>
        <a:srgbClr val="005A91"/>
      </a:accent6>
      <a:hlink>
        <a:srgbClr val="7F7F7F"/>
      </a:hlink>
      <a:folHlink>
        <a:srgbClr val="000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defRPr sz="1600" dirty="0" smtClean="0">
            <a:solidFill>
              <a:schemeClr val="tx2">
                <a:lumMod val="60000"/>
                <a:lumOff val="40000"/>
              </a:schemeClr>
            </a:solidFill>
          </a:defRPr>
        </a:defPPr>
      </a:lstStyle>
    </a:txDef>
  </a:objectDefaults>
  <a:extraClrSchemeLst/>
  <a:extLst>
    <a:ext uri="{05A4C25C-085E-4340-85A3-A5531E510DB2}">
      <thm15:themeFamily xmlns:thm15="http://schemas.microsoft.com/office/thememl/2012/main" name="BitTitan Template v2.potx" id="{404ABC0F-1FDC-4E7C-9340-5F9D24BE4ACC}" vid="{21730189-265E-44C6-BCB2-A96A03D3917F}"/>
    </a:ext>
  </a:extLst>
</a:theme>
</file>

<file path=ppt/theme/theme4.xml><?xml version="1.0" encoding="utf-8"?>
<a:theme xmlns:a="http://schemas.openxmlformats.org/drawingml/2006/main" name="BitTitan Dark">
  <a:themeElements>
    <a:clrScheme name="BitTitan">
      <a:dk1>
        <a:sysClr val="windowText" lastClr="000000"/>
      </a:dk1>
      <a:lt1>
        <a:sysClr val="window" lastClr="FFFFFF"/>
      </a:lt1>
      <a:dk2>
        <a:srgbClr val="323947"/>
      </a:dk2>
      <a:lt2>
        <a:srgbClr val="F3F3F3"/>
      </a:lt2>
      <a:accent1>
        <a:srgbClr val="5C0000"/>
      </a:accent1>
      <a:accent2>
        <a:srgbClr val="A61210"/>
      </a:accent2>
      <a:accent3>
        <a:srgbClr val="2A4A1D"/>
      </a:accent3>
      <a:accent4>
        <a:srgbClr val="6E9628"/>
      </a:accent4>
      <a:accent5>
        <a:srgbClr val="002440"/>
      </a:accent5>
      <a:accent6>
        <a:srgbClr val="005A91"/>
      </a:accent6>
      <a:hlink>
        <a:srgbClr val="7F7F7F"/>
      </a:hlink>
      <a:folHlink>
        <a:srgbClr val="000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tTitan Template v2.potx" id="{404ABC0F-1FDC-4E7C-9340-5F9D24BE4ACC}" vid="{163F032B-6331-4C41-A1AB-247C102B3B16}"/>
    </a:ext>
  </a:extLst>
</a:theme>
</file>

<file path=ppt/theme/theme5.xml><?xml version="1.0" encoding="utf-8"?>
<a:theme xmlns:a="http://schemas.openxmlformats.org/drawingml/2006/main" name="Office_Template_16x9_WHITE">
  <a:themeElements>
    <a:clrScheme name="Custom 8">
      <a:dk1>
        <a:srgbClr val="000000"/>
      </a:dk1>
      <a:lt1>
        <a:srgbClr val="FFFFFF"/>
      </a:lt1>
      <a:dk2>
        <a:srgbClr val="EB3C00"/>
      </a:dk2>
      <a:lt2>
        <a:srgbClr val="797A7D"/>
      </a:lt2>
      <a:accent1>
        <a:srgbClr val="0070C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6.xml><?xml version="1.0" encoding="utf-8"?>
<a:theme xmlns:a="http://schemas.openxmlformats.org/drawingml/2006/main" name="1_Office_Template_16x9_WHITE">
  <a:themeElements>
    <a:clrScheme name="Custom 8">
      <a:dk1>
        <a:srgbClr val="000000"/>
      </a:dk1>
      <a:lt1>
        <a:srgbClr val="FFFFFF"/>
      </a:lt1>
      <a:dk2>
        <a:srgbClr val="EB3C00"/>
      </a:dk2>
      <a:lt2>
        <a:srgbClr val="797A7D"/>
      </a:lt2>
      <a:accent1>
        <a:srgbClr val="0070C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7.xml><?xml version="1.0" encoding="utf-8"?>
<a:theme xmlns:a="http://schemas.openxmlformats.org/drawingml/2006/main" name="2_Office_Template_16x9_WHITE">
  <a:themeElements>
    <a:clrScheme name="Custom 8">
      <a:dk1>
        <a:srgbClr val="000000"/>
      </a:dk1>
      <a:lt1>
        <a:srgbClr val="FFFFFF"/>
      </a:lt1>
      <a:dk2>
        <a:srgbClr val="EB3C00"/>
      </a:dk2>
      <a:lt2>
        <a:srgbClr val="797A7D"/>
      </a:lt2>
      <a:accent1>
        <a:srgbClr val="0070C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8.xml><?xml version="1.0" encoding="utf-8"?>
<a:theme xmlns:a="http://schemas.openxmlformats.org/drawingml/2006/main" name="3_Office_Template_16x9_WHITE">
  <a:themeElements>
    <a:clrScheme name="Custom 8">
      <a:dk1>
        <a:srgbClr val="000000"/>
      </a:dk1>
      <a:lt1>
        <a:srgbClr val="FFFFFF"/>
      </a:lt1>
      <a:dk2>
        <a:srgbClr val="EB3C00"/>
      </a:dk2>
      <a:lt2>
        <a:srgbClr val="797A7D"/>
      </a:lt2>
      <a:accent1>
        <a:srgbClr val="0070C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9.xml><?xml version="1.0" encoding="utf-8"?>
<a:theme xmlns:a="http://schemas.openxmlformats.org/drawingml/2006/main" name="4_Office_Template_16x9_WHITE">
  <a:themeElements>
    <a:clrScheme name="Custom 8">
      <a:dk1>
        <a:srgbClr val="000000"/>
      </a:dk1>
      <a:lt1>
        <a:srgbClr val="FFFFFF"/>
      </a:lt1>
      <a:dk2>
        <a:srgbClr val="EB3C00"/>
      </a:dk2>
      <a:lt2>
        <a:srgbClr val="797A7D"/>
      </a:lt2>
      <a:accent1>
        <a:srgbClr val="0070C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Override1.xml><?xml version="1.0" encoding="utf-8"?>
<a:themeOverride xmlns:a="http://schemas.openxmlformats.org/drawingml/2006/main">
  <a:clrScheme name="BitTitan">
    <a:dk1>
      <a:sysClr val="windowText" lastClr="000000"/>
    </a:dk1>
    <a:lt1>
      <a:sysClr val="window" lastClr="FFFFFF"/>
    </a:lt1>
    <a:dk2>
      <a:srgbClr val="323947"/>
    </a:dk2>
    <a:lt2>
      <a:srgbClr val="F3F3F3"/>
    </a:lt2>
    <a:accent1>
      <a:srgbClr val="5C0000"/>
    </a:accent1>
    <a:accent2>
      <a:srgbClr val="A61210"/>
    </a:accent2>
    <a:accent3>
      <a:srgbClr val="2A4A1D"/>
    </a:accent3>
    <a:accent4>
      <a:srgbClr val="6E9628"/>
    </a:accent4>
    <a:accent5>
      <a:srgbClr val="002440"/>
    </a:accent5>
    <a:accent6>
      <a:srgbClr val="005A91"/>
    </a:accent6>
    <a:hlink>
      <a:srgbClr val="7F7F7F"/>
    </a:hlink>
    <a:folHlink>
      <a:srgbClr val="0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1E2ED6ADB2964E94DFC55188E4030E" ma:contentTypeVersion="1" ma:contentTypeDescription="Create a new document." ma:contentTypeScope="" ma:versionID="5532e07c1dca496eb7ee071db8a5b4c3">
  <xsd:schema xmlns:xsd="http://www.w3.org/2001/XMLSchema" xmlns:xs="http://www.w3.org/2001/XMLSchema" xmlns:p="http://schemas.microsoft.com/office/2006/metadata/properties" xmlns:ns2="58a3161f-924f-4686-bc83-f118dd354b01" targetNamespace="http://schemas.microsoft.com/office/2006/metadata/properties" ma:root="true" ma:fieldsID="13d752ec921762c363eab199e88c2535" ns2:_="">
    <xsd:import namespace="58a3161f-924f-4686-bc83-f118dd354b0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a3161f-924f-4686-bc83-f118dd354b0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58a3161f-924f-4686-bc83-f118dd354b01">KSPZHJNT6FP6-4-271</_dlc_DocId>
    <_dlc_DocIdUrl xmlns="58a3161f-924f-4686-bc83-f118dd354b01">
      <Url>https://sp.bittitan.com/_layouts/15/DocIdRedir.aspx?ID=KSPZHJNT6FP6-4-271</Url>
      <Description>KSPZHJNT6FP6-4-271</Description>
    </_dlc_DocIdUrl>
  </documentManagement>
</p:properties>
</file>

<file path=customXml/itemProps1.xml><?xml version="1.0" encoding="utf-8"?>
<ds:datastoreItem xmlns:ds="http://schemas.openxmlformats.org/officeDocument/2006/customXml" ds:itemID="{354CB125-20FB-4A9E-9EBB-F12202730C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a3161f-924f-4686-bc83-f118dd354b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5DC189-3FC2-453E-A356-24F970A18EAE}">
  <ds:schemaRefs>
    <ds:schemaRef ds:uri="http://schemas.openxmlformats.org/package/2006/metadata/core-properties"/>
    <ds:schemaRef ds:uri="http://schemas.microsoft.com/office/2006/documentManagement/types"/>
    <ds:schemaRef ds:uri="http://purl.org/dc/terms/"/>
    <ds:schemaRef ds:uri="http://purl.org/dc/dcmitype/"/>
    <ds:schemaRef ds:uri="http://schemas.microsoft.com/office/2006/metadata/properties"/>
    <ds:schemaRef ds:uri="http://purl.org/dc/elements/1.1/"/>
    <ds:schemaRef ds:uri="http://schemas.microsoft.com/office/infopath/2007/PartnerControls"/>
    <ds:schemaRef ds:uri="58a3161f-924f-4686-bc83-f118dd354b0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BitTitan Template v2 Sept14 (4)</Template>
  <TotalTime>0</TotalTime>
  <Words>1538</Words>
  <Application>Microsoft Office PowerPoint</Application>
  <PresentationFormat>Breitbild</PresentationFormat>
  <Paragraphs>562</Paragraphs>
  <Slides>61</Slides>
  <Notes>59</Notes>
  <HiddenSlides>1</HiddenSlides>
  <MMClips>0</MMClips>
  <ScaleCrop>false</ScaleCrop>
  <HeadingPairs>
    <vt:vector size="6" baseType="variant">
      <vt:variant>
        <vt:lpstr>Verwendete Schriftarten</vt:lpstr>
      </vt:variant>
      <vt:variant>
        <vt:i4>10</vt:i4>
      </vt:variant>
      <vt:variant>
        <vt:lpstr>Design</vt:lpstr>
      </vt:variant>
      <vt:variant>
        <vt:i4>26</vt:i4>
      </vt:variant>
      <vt:variant>
        <vt:lpstr>Folientitel</vt:lpstr>
      </vt:variant>
      <vt:variant>
        <vt:i4>61</vt:i4>
      </vt:variant>
    </vt:vector>
  </HeadingPairs>
  <TitlesOfParts>
    <vt:vector size="97" baseType="lpstr">
      <vt:lpstr>Arial</vt:lpstr>
      <vt:lpstr>Calibri</vt:lpstr>
      <vt:lpstr>Calibri Light</vt:lpstr>
      <vt:lpstr>Cambria Math</vt:lpstr>
      <vt:lpstr>Segoe Light</vt:lpstr>
      <vt:lpstr>Segoe Semibold</vt:lpstr>
      <vt:lpstr>Segoe UI</vt:lpstr>
      <vt:lpstr>Segoe UI Light</vt:lpstr>
      <vt:lpstr>Wingdings</vt:lpstr>
      <vt:lpstr>Wingdings 2</vt:lpstr>
      <vt:lpstr>BitTitan Titles</vt:lpstr>
      <vt:lpstr>Products</vt:lpstr>
      <vt:lpstr>BitTitan Light</vt:lpstr>
      <vt:lpstr>BitTitan Dark</vt:lpstr>
      <vt:lpstr>Office_Template_16x9_WHITE</vt:lpstr>
      <vt:lpstr>1_Office_Template_16x9_WHITE</vt:lpstr>
      <vt:lpstr>2_Office_Template_16x9_WHITE</vt:lpstr>
      <vt:lpstr>3_Office_Template_16x9_WHITE</vt:lpstr>
      <vt:lpstr>4_Office_Template_16x9_WHITE</vt:lpstr>
      <vt:lpstr>5_Office_Template_16x9_WHITE</vt:lpstr>
      <vt:lpstr>SharePoint 15</vt:lpstr>
      <vt:lpstr>1_Products</vt:lpstr>
      <vt:lpstr>5-30055_SharePoint Template 2012 - 16x9 - White Background</vt:lpstr>
      <vt:lpstr>1_5-30055_SharePoint Template 2012 - 16x9 - White Background</vt:lpstr>
      <vt:lpstr>2_5-30055_SharePoint Template 2012 - 16x9 - White Background</vt:lpstr>
      <vt:lpstr>3_5-30055_SharePoint Template 2012 - 16x9 - White Background</vt:lpstr>
      <vt:lpstr>4_5-30055_SharePoint Template 2012 - 16x9 - White Background</vt:lpstr>
      <vt:lpstr>5_5-30055_SharePoint Template 2012 - 16x9 - White Background</vt:lpstr>
      <vt:lpstr>6_5-30055_SharePoint Template 2012 - 16x9 - White Background</vt:lpstr>
      <vt:lpstr>7_5-30055_SharePoint Template 2012 - 16x9 - White Background</vt:lpstr>
      <vt:lpstr>8_5-30055_SharePoint Template 2012 - 16x9 - White Background</vt:lpstr>
      <vt:lpstr>9_5-30055_SharePoint Template 2012 - 16x9 - White Background</vt:lpstr>
      <vt:lpstr>10_5-30055_SharePoint Template 2012 - 16x9 - White Background</vt:lpstr>
      <vt:lpstr>11_5-30055_SharePoint Template 2012 - 16x9 - White Background</vt:lpstr>
      <vt:lpstr>12_5-30055_SharePoint Template 2012 - 16x9 - White Background</vt:lpstr>
      <vt:lpstr>13_5-30055_SharePoint Template 2012 - 16x9 - White Background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Raffle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Raymond</dc:creator>
  <cp:lastModifiedBy>Hans Brender</cp:lastModifiedBy>
  <cp:revision>225</cp:revision>
  <dcterms:created xsi:type="dcterms:W3CDTF">2014-09-30T22:11:55Z</dcterms:created>
  <dcterms:modified xsi:type="dcterms:W3CDTF">2016-05-05T16:30:28Z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0x0101006D1E2ED6ADB2964E94DFC55188E4030E</vt:lpwstr>
  </property>
  <property fmtid="{D5CDD505-2E9C-101B-9397-08002B2CF9AE}" pid="3" name="_dlc_DocIdItemGuid">
    <vt:lpwstr>ce055675-0396-425a-941c-645798942f45</vt:lpwstr>
  </property>
</Properties>
</file>